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ldx" ContentType="application/vnd.openxmlformats-officedocument.presentationml.slide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theme/theme4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0" r:id="rId2"/>
    <p:sldMasterId id="2147483683" r:id="rId3"/>
    <p:sldMasterId id="2147483685" r:id="rId4"/>
    <p:sldMasterId id="2147483710" r:id="rId5"/>
  </p:sldMasterIdLst>
  <p:notesMasterIdLst>
    <p:notesMasterId r:id="rId104"/>
  </p:notesMasterIdLst>
  <p:sldIdLst>
    <p:sldId id="379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367" r:id="rId18"/>
    <p:sldId id="368" r:id="rId19"/>
    <p:sldId id="369" r:id="rId20"/>
    <p:sldId id="370" r:id="rId21"/>
    <p:sldId id="371" r:id="rId22"/>
    <p:sldId id="372" r:id="rId23"/>
    <p:sldId id="373" r:id="rId24"/>
    <p:sldId id="374" r:id="rId25"/>
    <p:sldId id="375" r:id="rId26"/>
    <p:sldId id="377" r:id="rId27"/>
    <p:sldId id="353" r:id="rId28"/>
    <p:sldId id="354" r:id="rId29"/>
    <p:sldId id="355" r:id="rId30"/>
    <p:sldId id="356" r:id="rId31"/>
    <p:sldId id="357" r:id="rId32"/>
    <p:sldId id="358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361" r:id="rId47"/>
    <p:sldId id="362" r:id="rId48"/>
    <p:sldId id="363" r:id="rId49"/>
    <p:sldId id="364" r:id="rId50"/>
    <p:sldId id="365" r:id="rId51"/>
    <p:sldId id="366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78" r:id="rId84"/>
    <p:sldId id="335" r:id="rId85"/>
    <p:sldId id="336" r:id="rId86"/>
    <p:sldId id="337" r:id="rId87"/>
    <p:sldId id="338" r:id="rId88"/>
    <p:sldId id="339" r:id="rId89"/>
    <p:sldId id="360" r:id="rId90"/>
    <p:sldId id="342" r:id="rId91"/>
    <p:sldId id="359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80" r:id="rId101"/>
    <p:sldId id="381" r:id="rId102"/>
    <p:sldId id="352" r:id="rId103"/>
  </p:sldIdLst>
  <p:sldSz cx="10058400" cy="7772400"/>
  <p:notesSz cx="6858000" cy="9144000"/>
  <p:defaultTextStyle>
    <a:defPPr>
      <a:defRPr lang="en-GB"/>
    </a:defPPr>
    <a:lvl1pPr algn="l" defTabSz="450850" rtl="0" eaLnBrk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1pPr>
    <a:lvl2pPr marL="450850" indent="1588" algn="l" defTabSz="450850" rtl="0" eaLnBrk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2pPr>
    <a:lvl3pPr marL="908050" indent="1588" algn="l" defTabSz="450850" rtl="0" eaLnBrk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3pPr>
    <a:lvl4pPr marL="1363663" indent="1588" algn="l" defTabSz="450850" rtl="0" eaLnBrk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4pPr>
    <a:lvl5pPr marL="1820863" indent="1588" algn="l" defTabSz="450850" rtl="0" eaLnBrk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500" kern="1200">
        <a:solidFill>
          <a:schemeClr val="bg1"/>
        </a:solidFill>
        <a:latin typeface="Times New Roman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8A82E"/>
    <a:srgbClr val="15370A"/>
    <a:srgbClr val="003E00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3676" autoAdjust="0"/>
  </p:normalViewPr>
  <p:slideViewPr>
    <p:cSldViewPr>
      <p:cViewPr varScale="1">
        <p:scale>
          <a:sx n="83" d="100"/>
          <a:sy n="83" d="100"/>
        </p:scale>
        <p:origin x="2190" y="102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24" y="55904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106" d="100"/>
        <a:sy n="106" d="100"/>
      </p:scale>
      <p:origin x="0" y="6480"/>
    </p:cViewPr>
  </p:sorterViewPr>
  <p:notesViewPr>
    <p:cSldViewPr>
      <p:cViewPr>
        <p:scale>
          <a:sx n="93" d="100"/>
          <a:sy n="93" d="100"/>
        </p:scale>
        <p:origin x="-2046" y="2034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6" Type="http://schemas.openxmlformats.org/officeDocument/2006/relationships/slide" Target="slides/slide11.xml"/><Relationship Id="rId107" Type="http://schemas.openxmlformats.org/officeDocument/2006/relationships/theme" Target="theme/theme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08" Type="http://schemas.openxmlformats.org/officeDocument/2006/relationships/tableStyles" Target="tableStyle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6" Type="http://schemas.openxmlformats.org/officeDocument/2006/relationships/viewProps" Target="viewProps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presProps" Target="pres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Rectangle 2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7613" cy="41132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6148" name="Rectangle 3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7613" cy="3884613"/>
          </a:xfrm>
          <a:prstGeom prst="rect">
            <a:avLst/>
          </a:prstGeom>
          <a:noFill/>
          <a:ln w="126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  <p:extLst>
      <p:ext uri="{BB962C8B-B14F-4D97-AF65-F5344CB8AC3E}">
        <p14:creationId xmlns:p14="http://schemas.microsoft.com/office/powerpoint/2010/main" val="65555160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5085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itchFamily="-108" charset="0"/>
        <a:ea typeface="ＭＳ Ｐゴシック" pitchFamily="-108" charset="-128"/>
        <a:cs typeface="ＭＳ Ｐゴシック" pitchFamily="-108" charset="-128"/>
      </a:defRPr>
    </a:lvl1pPr>
    <a:lvl2pPr marL="742950" indent="-285750" algn="l" defTabSz="45085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itchFamily="-108" charset="0"/>
        <a:ea typeface="ＭＳ Ｐゴシック" pitchFamily="-108" charset="-128"/>
        <a:cs typeface="+mn-cs"/>
      </a:defRPr>
    </a:lvl2pPr>
    <a:lvl3pPr marL="1143000" indent="-228600" algn="l" defTabSz="45085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itchFamily="-108" charset="0"/>
        <a:ea typeface="ＭＳ Ｐゴシック" charset="0"/>
        <a:cs typeface="Geneva" charset="0"/>
      </a:defRPr>
    </a:lvl3pPr>
    <a:lvl4pPr marL="1600200" indent="-228600" algn="l" defTabSz="45085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itchFamily="-108" charset="0"/>
        <a:ea typeface="Geneva" charset="-128"/>
        <a:cs typeface="Geneva" charset="0"/>
      </a:defRPr>
    </a:lvl4pPr>
    <a:lvl5pPr marL="2057400" indent="-228600" algn="l" defTabSz="45085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itchFamily="-108" charset="0"/>
        <a:ea typeface="Geneva" charset="-128"/>
        <a:cs typeface="Geneva" charset="0"/>
      </a:defRPr>
    </a:lvl5pPr>
    <a:lvl6pPr marL="2281195" algn="l" defTabSz="45623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37433" algn="l" defTabSz="45623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3670" algn="l" defTabSz="45623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49909" algn="l" defTabSz="45623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</p:spPr>
        <p:txBody>
          <a:bodyPr/>
          <a:lstStyle/>
          <a:p>
            <a:fld id="{4FC61C99-520E-4256-8535-88C301330AE5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7475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>
                <a:latin typeface="Arial" pitchFamily="34" charset="0"/>
                <a:ea typeface="ＭＳ Ｐゴシック" pitchFamily="34" charset="-128"/>
              </a:rPr>
              <a:t>NZIANLOUNA LATPY LEV LATDWN</a:t>
            </a:r>
            <a:r>
              <a:rPr lang="en-US" baseline="0" dirty="0">
                <a:latin typeface="Arial" pitchFamily="34" charset="0"/>
                <a:ea typeface="ＭＳ Ｐゴシック" pitchFamily="34" charset="-128"/>
              </a:rPr>
              <a:t> NUNC TEI NANGLAT KHOU LOUNA WEBSITE TEI THU KALAICLOU PURIO.</a:t>
            </a:r>
            <a:endParaRPr lang="en-US" dirty="0">
              <a:latin typeface="Arial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662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39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1,500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hygut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re...tiki,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100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hychanghmei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40-50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nade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mibuknunc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piunuhmei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867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phwam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BAIBAL…KABISWMEI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GAYCHAMV...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theology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Haploumei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( )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PADEIH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LATDIUTATMEI NUNC...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kaiphwn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Europ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Asia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Taanvruai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AKHAT nah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TATDYN...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karak-rak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khat-khat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heikumcna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karak-rak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theology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KATHANCMEI LATDYNG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mundawlou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ariuzat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mikandic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ntheihloumei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sing: CHUIHNA-KHAT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phwamling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theology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NDAUHLOUMEI...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kauhliangmei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lunghthauna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manseinata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Israel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sing, AKHATNA e;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gayhakmei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A.D. 40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90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3072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GAYCHAMV NUNC... PATCHANGH KANMEI KHATNI THEOLOGY,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raengv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hudwan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METTHIU, MARK, LUK LEV JAHON.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GAICHAMV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 –– METTHIU, MARK, KHATNI  LUK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asterisks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SYNOPTIC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tue.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machak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Kaphianh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3277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POUBAUHMEI JISU KHRIST TUANG KAPWM SWMEI MAENGC… TIKITHU…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mikphaengv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3481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ravramei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b="1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3686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nzianlouna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nthiamvmei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miancgut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nsihsingmei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karaek-nthiamvmei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3891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METTHIU...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MARK...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LUKE, 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JAHON,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canon they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ngamvziw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4096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METTHIU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kachaic-kakainac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Kapahpatloumei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kaluaih-luaih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kakandic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"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dyngmak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"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kaluaih-luaihna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 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laluicna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amuh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Grikmei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Grikmei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Gentailmei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karucmei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METTHIU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lwmloumakmei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e—LWMLOUMEI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e—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Rianvra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khaengvloumei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LWMLOUMEI Theophilus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ramlwm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Tiki,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kumhmakna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nthanthiakna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LWMLOUMAKMEI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20:31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charynmei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“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Tiki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Jisu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hei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Khrista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,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Ravguangc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Nac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Mpouh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e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twmei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nangniw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lwm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,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kumna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lwmmei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paan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rui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nangniw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kazanc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khou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ringhmei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laa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khang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mi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guay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hei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hylou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</a:t>
            </a:r>
            <a:r>
              <a:rPr lang="en-US" sz="1800" b="1" dirty="0" err="1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tuang</a:t>
            </a:r>
            <a:r>
              <a:rPr lang="en-US" sz="1800" b="1" dirty="0">
                <a:effectLst/>
                <a:latin typeface="Times" panose="02020603050405020304" pitchFamily="18" charset="0"/>
                <a:ea typeface="Times" panose="02020603050405020304" pitchFamily="18" charset="0"/>
                <a:cs typeface="Times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khudamc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charynmei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ringcsuangmei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 indent="45720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baic-baicna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loulangclou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4301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Imanuel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METTHIU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Kaluaih-luaihna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...Kata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meicgwaina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rianvra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akhaengvmei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Ravguangc-Mansei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tap-tap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-bac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Kagwaina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ntheihloumei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tithaylou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kakaipouc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anaana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kaziap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taphmei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howduh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hykeylou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madanclou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4505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Imanuel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METTHIU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Kaluaih-luaihna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...Kata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meicgwaina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rianvra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akhaengvmei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Ravguangc-Mansei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tap-tap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-bac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Kagwaina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ntheihloumei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tithaylou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kakaipouc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anaana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kaziap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taphmei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howduh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hykeylou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madanclou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================================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Ω9.65.08.19 [5]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lamnunc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huthangc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kasiamhthauloumei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thuanckumei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METTHIU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SAA KAN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TAANC KAN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MAKUMH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SAA KAN...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TAANC KAN...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MAKUMH KAN...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KABAC DINCLOU!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khiatnahmei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khiatnahmei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1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solidFill>
            <a:srgbClr val="FFFFFF"/>
          </a:solidFill>
          <a:ln/>
        </p:spPr>
      </p:sp>
      <p:sp>
        <p:nvSpPr>
          <p:cNvPr id="10243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KABUKNUNC DUANCTHAUMEI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the…KHOU TEI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“THANH”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4710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kadatdatmei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SYNOPTIC…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 “ZAUC KIDAMEI”…mi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triangle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meicguayna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tamcpatlou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4915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METTHIU, MARK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LUK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buy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SYNOPTIC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e...KANIW TA ZAUC KIDANA ZAUC 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swguangmei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Palestine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…John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Mathematics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SUMMA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lyanvlou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gospel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zaykauh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5120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LWMLOUMAKMEI NUNC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325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dawloumei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KALING DAIHMEI CHARUK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hykeylou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Naireyna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taphmei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Lwnlung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Kamei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TATKANMEI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NTAUNI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naibam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bam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b="1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529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Tingsaengzaeng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734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damhmeipu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damclou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e;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khatna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damcloukanmak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39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4, 5, lev 9…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gaanclou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tiki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thaymak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gaancloumei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 KHRISTIAN THEOLOGY BANGBI E.  KAGWAI HEI MIKHOU RUI KAHOUH THE!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44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Kum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NAITAN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phumincna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ganvdak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the–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METTHIU…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Riakdei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LUK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A.D. 57 lev 59 A.D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Mark…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64 lev 68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…A.D. 69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e…. Synoptic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hykeyloumei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Tiki,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thaychuymei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phuminhmei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349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METTHIU…MARK…LUK…lev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tingpuk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sansimei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kandic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swkasiclou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Mikandic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ringcthaudatmei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guangdatna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lyanlou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how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kachucna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ziangrih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Ziangrihpat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kachaekc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hyang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thauhmai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hyang pang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meicnaac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kaphaitwan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keytanghmei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pheichuan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kachaek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siangiat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lauziu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mphwanmei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gunh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kamik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maibuang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Katannei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maimangh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tanhzinh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nzinh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duiluangc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ranvmei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ganchuangcna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kamwang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kamun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ntukmei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thandi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baeng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Kazawpaan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neihmik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 how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kaphai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punkey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Kumpukhou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bouclouna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Aihei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e;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zauclo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e!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maikwam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khamthingnunc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553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JISU KHRISTA TUANG NTHUIHMEI LWN they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ntip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–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lamnunc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12:3.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Ibrimei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suaihiamloumei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suaihiamlou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siangloumei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sianglou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 NANG PAAN RUI KANDIHMEI ZAAT, KAIKHUNH KAGUAYNA TA AI RUI SUAIHIAMLOU 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suaihiam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Messia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mbugut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229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27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kahuthangc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758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“mission”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the...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LATDIUTAMEI NUNC TAANRUAI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963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…..LATDIUTATMEI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Dr.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	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Paul,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Peter,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Barnaba,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Alaucmei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Mark,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Timothi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Philip,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Dr.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pat-gut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nyanmei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A.D. 50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machuangna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kalingsyngmei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katiuloumei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the!</a:t>
            </a:r>
            <a:endParaRPr lang="en-US" sz="1800" b="1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168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martyar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#23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taanvruai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phaykaemv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nthanthiakmei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langcpatlou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sakhi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Judea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Samaria,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zinpat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 Philip,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Peter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Rairiumei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naithaumeirui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tintou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the…Palestine lev Syria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KUMNA MBAANV KAPWM KHOU!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Liamhlou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13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GAYCHAMV DINHMEI CHAMRAENG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mundaw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…LATDIUTATMEI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pary-ruanvry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naiguangmei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NANG ANEI RUI TAANV TAANC KALUAN KEY KHANG TILOU DUC THE!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HEILAM KHANG RUI ANIW TABUI TAANC BAM CHO? 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key the…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373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raphmei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kalungprik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zinphaktatmei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Milam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nampatmei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gandaicnunc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tipac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liang-liang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TATDYN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tangkhynmei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chaklou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zaythaylouna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ntyngpatmei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kachaavna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 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Nang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rowloumei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kakiak-kiak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ntyngna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ngguiloumei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lau-launa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Machuc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 RUI KHAT RUC KHOU HIATBINLOU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779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782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o! 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kalingna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gintatmeipu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 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tatlik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Daeng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Palestin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Italy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Spain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parydip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87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chaengsaeng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puatc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chamdaanv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Gacri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Gay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phaychaeng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takuanh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gadha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Heikumhmei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rianramei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KALINGNA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923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Europ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Asia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chaengkaemv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guanlihlouna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ravchap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gaengzaengc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REYLIANGMEI KHOU GAYCHAMV DWAN HEI TUKUMHNA TAANCPAT NI?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satowlou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dihpy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mile 500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ravchap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puancloumei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ranvna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tikanukou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971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guangtanghmei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…TAANV BAMV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EUROP GUTMEI…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ASIA GUTMEI…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ROM GUTNA GAENGMEI!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TAANV BAMV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Turkey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Paul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laupuk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—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taanhmak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gayliang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chada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Council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EUROP GUTMEI…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Athenmei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kathaksimei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ASIA GUTMEI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phungcpatlou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e…ROM GUTNA GAENGMEI…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mit-mitna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Kaipou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lungning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6019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33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#19 lev #34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khaipat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re – “LAANCLOU BAMMEI BAIBAL”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nzat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“LAANCLOU BAMMEI BAIBAL”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mbaibiak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8806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Isaraelmei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9011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the!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216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makumhlouna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…Paul CHAENGTAT ZAUC GUAI KHOU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Paul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SYRIAMEI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PISIDIAMEI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…(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e!)…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Makedonia…( Alexander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?)…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Athens…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…ROM,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#1: GOULOU BAMV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TAANV BAMV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13 lev 14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Cypriamei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Paul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karupmei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kachaavna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Nang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o, KAKHUAY MAENGC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SYRIAMEI ANTIOK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Cyprus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pukakdic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Turkey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 MITEI CHADAMEI TAANV BAMV E!  Gan khatna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heikumhmei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howzat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tina e. …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ginpu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charinmei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Gay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Paul ta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NTAUH KWAM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chiwmak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lingcthaulou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tina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Turkey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keydatna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latowmei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CHAENGTAT TUANG SAENGHMEI: TINGKWM KANEI DOU A.D. 40 TUANG NKHAMHMEI GEI KHOU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421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howpat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A.D. 49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DUINAMEI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DAIHMEI CHAENGTAT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#1 lev #2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MEITIN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mail 500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dihba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chiwnamei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de: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Gentailmei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Jihudimei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guanhrap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swmakmei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hu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kachap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piu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kahupmei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pri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RIAKDYN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…ZAUZIAN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Tiki,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gayranv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kai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Kakaipouc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Guloumeipu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FF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katpatmei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nah de!   ZAUZIAN KHATNI ZAUZIAN NAH DE!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karupmei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dihpy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ngalanc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KABISWMEI RAVRIAK NUNC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ntipna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suiclou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ngangvlou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625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#2…EUROP GUTMEI…</a:t>
            </a:r>
            <a:r>
              <a:rPr lang="en-US" sz="1800" b="1" dirty="0" err="1">
                <a:solidFill>
                  <a:srgbClr val="FF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FF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18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re…Greece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Antioch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lingcthaulou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… Sabbath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synagog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Ibri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Alexander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thuancbam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Paul,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MAKEDONIA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o”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tazikramv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Athens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Athenmei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Mars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Chyngbut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agi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tauhmaengc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CHAENGTAT TUANG SAENGHMEI: A.D. 50 LEV 52 KAK KHOU TINGKWM PADEIH DOU KHANG CHAK PATLOU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830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ASIA GUTMEI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18-21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takuanh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phaithuapc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Aegean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Greece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ngalanc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FF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Troa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nggaanv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AMPHITHEATRE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Diana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ravkai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charynmei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CHAENGTAT TUANG SAENGHMEI: A.D. 53 LEV 57 KAK KHOU TINGKWM PANGUH MBU E.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10035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4…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21-28…“Rom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gaengmei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”…. 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duanvgay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Kaesaria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Kangkai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Isaraelmei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––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nap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dungcna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Italy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Naples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nthaekclou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karupmei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kangkai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////	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latzan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Tiki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bhara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20:28-29),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chwnlung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tilatowlou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KAESAR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kaikhunc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Kangkai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Spain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 e,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“Ai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the!”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CHAENGTAT KHATNI ROM KHOU KAMEI THEIHMAK SAANV BAMLOUMEI TEI ASAANH BO TW E THEI …TINGKWM PADEIH DOU E…A.D. 59-62.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36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ravramei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10240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amuc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…PAUL TUANG GAYCHAMV DINHMEI CHAENGTAT HEI ZAUC GUAY KHOU…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chada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Zauzian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theology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Europ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Athens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…Asia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aseicdou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Turkey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chaengtat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gaengmei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amuh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phungcpatlou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phuminc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= = = = = = = = = = = = = = = = =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ncham-cheiloumei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…TATDYN…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taphtapmei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lath-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ramlum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0445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key e.  Kaling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thaytanghmakmei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lat-lu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kalungprik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ECCLESIA,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PHUAMLING,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katy-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kanavloumei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tampatlou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A.D. 50s to the 90s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riakngu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0649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[ MEDIMEI DIC HIAK KHOU: KATHW 31 ROWLOUMEI TEI RUI PHUAMLING THANH LINGCLOUMEI NUNC TA LIANV E –– LWN TITHAYLOUMEI NAH DE]	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--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Palestin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Italy, Greece, Turkey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Crete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––panty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gaengzaengc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38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#20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chadabuk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“LATDYNG THANH GUANG KARIUMEI”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miktun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PATCHANGHMEI KHATNI THEOLOGY BANGBI NUNC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mbaibiak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GAYCHAMV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miancgut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0854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phwam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daicpatmei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kaikhunh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ngganmei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kadaiswna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saengc-daicthau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taekmakmei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karamcna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kazaat-zaat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loukey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Heizaengrui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#20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059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"ROMMEI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KORINMEI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."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KORINMEI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suaimakna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MEI, and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INMEI.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643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bangbi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madanc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Gentelmei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English Pac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." Lat-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G-E-P-C...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key e,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GALATIMEI...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EPHISIMEI...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PHILIPPIMEI...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KOLOSSIMEI."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baansin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691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Ntaumu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Lanvguanvmei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"THING TIMCNA TITAANTHO."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--  TH...TI...TIT...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 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 THESSALONIKAMEI...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 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 TIMOTHI...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 TITA.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739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haplou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madanhmei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the...Paul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KHUKH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the...BAIBAL KHUKH TUMEI TEI KUMCNA... PHILEMON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 F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PH...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PHILEMON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787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bansin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...ROMMEI, REYMEI KHATNI KANEIMEI KORINMEI, GALATIMEI, EPHISIMEI, PHILIPPIMEI, KOLOSSIMEI, REYMEI KHATNI KANEIMEI THESSALONIKAMEI, REYMEI KHATNI KANEIMEI TIMOTHI, TITA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PHILEMON.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83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mpatloumak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goulou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Paul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kadunswmei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theology lam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lungning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RAVCHAP TATMEI TISWLOUMEI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latkaeng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paapc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nkhuaimei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duakloumei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tiswloumei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	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Kalam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RAVCHAP TATMEI TISWLOUMEI</a:t>
            </a:r>
            <a:r>
              <a:rPr lang="en-US" sz="1800" b="0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-khat”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RAVCHAP TATMEI TISWLOUMEI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15:6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ariulou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“Abram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kumtina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ravchap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tiswlou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…SW NTHANLOUMEI…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khaklangcpatloumei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.”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RAVCHAP TATMEI TISWLOUMEI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baicmaihna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SW NTHANLOUMEI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TAANC KALUAIH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tingmik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mapung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phagutmei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1:2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Kaipouc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saanhmei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puatbamv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5:17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5: 1-4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RAVCHAP TATMEI TISWLOUMEI…KAGANV AKHAT THOUDUAK… SW NTHANMEI… TATGUT BAMNIMEI GANDAIH THAUMEI DWAN!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883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BAIHMEI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lougutna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Milam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khudamc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alingh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e…Jerusalem TV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IBRIMEI CHAMV PAAHMEI...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e...JAKOB...PITAR...JAHON...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JUDA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IBRIMEI, JAKOB, REYMEI PITAR, KANEIMEI PITAR, REYMEI JAHON, KANEIMEI JAHON, </a:t>
            </a:r>
            <a:r>
              <a:rPr lang="en-US" sz="1800" b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…JUDA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katitnamei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kheideimei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tingmik-tingmik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kathaimakna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kakhiplou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931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baansin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ROMMEI...REYMEI KHATNI KANEIMEI KORINMEI...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GALATIMEI...EPHISIMEI...PHILIPPIMEI...COLOSSIMEI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... REYMEI KHATNI KANEIMEI THESSALONIKAMEI... REYMEI KHATNI KANEIMEI TIMOTHI...TITA...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PHILEMON...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IBRIMEI...JAKOB... REYMEI KHATNI KANEIMEI PITAR... REYMEI, KANEIMEI KHATNI KATHUMHMEI JAHON...KHATNI JUDA.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979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43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PHUAMLING RUANVRY e…LATDIUTATMEI NUNC TAANRUAI.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titangclou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peihna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daeklou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027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katupmei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nkunmei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07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26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…PAUL TUANG TATDYN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MEIC GEIHMEI TATDYN…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HAMHTHEI…Paul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123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mbuna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de. 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ROMMEI 1:17…LWMMEI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ravchaptatmei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“A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kumhna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ravchaptatmei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tiswlou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mi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‘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ravchaptatmei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swpui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’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mi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ravchaptatmei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tiswloumei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kabangbi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katuanv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nganvna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e.”‏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0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 KORINMEI 1:2…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Kaipouc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saanhmei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nchamc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2 KORINMEI 12:9…Paul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Tiki ‘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azauzian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biuhmei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pwkhou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pumtan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e,’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dawlou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Heizaeng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aram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gaengh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gaekloumei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pumtan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naibam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GALATIMEI 3:2…ZAUZIAN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e…                                                                                       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bumaengc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laatowmei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Riakdanv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piupui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lwmpui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EPHISIMEI 1:3…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phaykaemv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Pu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thuanku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suaihiam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suaihiamlou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PHILIPPIMEI 4:4…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tanh tan bam o.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re: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KOLOSSIMEI 2:10…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ngamprimeipu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nthuihmei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ringcpaan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tiilou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 Kamei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dihsinmei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kapy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171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 THESSALONIKAMEI 1:10…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                       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tiringc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thaulou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lungpuam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nimeipu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kanac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nkhwan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...‏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2 THESSALONIKAMEI 1:6…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…                        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taanclou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swrianvra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rianramei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tiguang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1 TIMOTHI 2:8…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manim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lam….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Nggaanmei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agay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agimei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lunghpuamc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zawzinghmei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maekna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zaythauna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huayneymeita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kahaw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2 TIMOTHI 1:13…Paul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Timothy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zaylou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ntipna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sin o.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o…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TITA 2:1-2…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Gandaic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gun…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Tiki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riakdyn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kalingmei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Ganthaih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mba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nlau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kachangc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siph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sip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kapumc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sinriap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kadyng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ntipmei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kalungmei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phaydung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ding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nchamlou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r>
              <a:rPr lang="en-US" sz="1800" b="1" kern="1200" dirty="0">
                <a:solidFill>
                  <a:srgbClr val="FFFFFF"/>
                </a:solidFill>
                <a:effectLst/>
                <a:latin typeface="Arial Rounded MT Bold" panose="020F07040305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akhatnamei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kat 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o…Kamei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nkhuailou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chaklou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PHILEMON 17-18…Paul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khat lev khat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laaloumei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akhatnamei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kat 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o…Kamei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nkhuailou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laalou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chaklou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37219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TATDYN KHOU RUI BAIHMEI KHOU PATDATMEI…..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Ibrimei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1:4…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NGAMPRIMEI GIUGAMAKMEI..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banchranunc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taph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tapmei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kata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banchranunc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taph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tapmei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tiswlou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(NIV)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Jakob 2:26…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Tingmik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taanvswmei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                                                                             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pumc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e;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kazauh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ramlum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(NIV)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Pitar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2:7…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thouc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kunghmei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e; tiki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“kai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patloumei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kaikwnpy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2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Pitar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2:1…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nbianghmei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Kachangc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muczwng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tat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pang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kachangc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dinhpouc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kasic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nchumh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riakdyn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thuakloumeipu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Kaipouc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nuhmak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rana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katumcna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(NIV)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1 JAHON 5:13…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Ringhbamv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laatow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nsihsyngmei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mbianghmei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chariak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ringcsuangmei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hypui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2 JAHON kr.3…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laysuihmei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“Pu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zauzian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suaihiam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3 JAHON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4, 11…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Anacnunc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e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neihlamei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maek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Kungcna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lay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lay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nzeic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o.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Gaymei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taanhpuimei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e;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taanhpuimei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GB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howmakge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				+   +   +   +   +   +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JUDA: kr. 20-21…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…Juda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ryanra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akhaengvmei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“Tiki,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kasiamh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huayney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o;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kazauzian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ringsuangmei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tilounimei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nangniw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bam o.”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267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manimmei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bwmaengh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daicthaumei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piu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ngamlak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31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336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Daeng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Jerusalem…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Makedonia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alauc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e…HYLOUMEI LUANV THEY LAYNA HAMHMAK NIH NUH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 Jakob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Juda.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Dihpy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Syriamei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Antiok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b="1" dirty="0">
              <a:solidFill>
                <a:srgbClr val="000000"/>
              </a:solidFill>
              <a:effectLst/>
              <a:latin typeface="Times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Galatimei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Athens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duhmak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Thessalonikamei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Thessalonikamei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Dihpy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Macedonia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gaengvzaengc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Korinmei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Timothi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Ephisimei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Kolossimei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Philemon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Philippimei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Pitar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Timothi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 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Ibrimei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Kret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pukakdic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Rom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e—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nsihsyngmak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tiki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khudamc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mphangmei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541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soucloumei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…Paul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Mediterraniamei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duibamv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howpat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lummak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e!</a:t>
            </a: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745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#27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ANIW LWMMEI TUANG KABISWMEI LAT-HY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de…LATDIUTATMEI JAHON KHOU JISU KHRISTA TUANG NDAUHLOUMEI.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048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PHUAMLING LATLU…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TATDYN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chithi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950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kapanty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Patmos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pukakdic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A.D. 95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nrulou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Jahon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kida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ramgay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katitna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––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nairaph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BAIBAL KABISWMEI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NDAUHLOUMEI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kahunungc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agi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ravraamei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lwnlung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Phuamling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TATDYN NUNC 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SEAL LATZAN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TRUMPET LATZAN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////	KAMKUAK LATZAN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BOWKANMEI PHUAMLING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KHRISTA GUANGDAT NIMEI lam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155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pheilangh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pheydung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raanvkuloumei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pheydung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LAUZIUNAC NOWSUANHMEI NGAI TAEKTU,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KHRISTA GUANG KANEIMEI,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KHRISTA KANDIH KHOU GUANGH TUMEI,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457200" marR="0" indent="-45720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DAIHMEI MPHWANMEI GUANGCBAMV PAENGC LATZAN, KHATNI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KATHANCMEI TINGKAUC KHATNI KANDIC.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Kaluaihdatna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geihmei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panguh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kalungprik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kasaekc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360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 KHOU GOU NTIPLOUMEI KALANGV 19-21.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565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…LAUZIUNAC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NOWSUANHMEI</a:t>
            </a:r>
            <a:r>
              <a:rPr lang="en-US" sz="1800" b="1" i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NGAI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TAEKTU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19:1-10…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‘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Lauziu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nowsuanhmei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taektw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kawloumei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sangaymei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re,’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banchra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769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 KHRISTA GAUNG KANEIMEI…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19:11-16…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11 lev 16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e: “Mi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ai how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takuanh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mphwanmei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e.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Lwmnuhmei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Kamei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latzan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nchumhmei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adow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pheychuanh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GUANGC KHATNI KAIPOUC GUAY KAIPOUC,”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974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KANDIH KHOU</a:t>
            </a:r>
            <a:r>
              <a:rPr lang="en-US" sz="1800" b="1" i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GUANGH 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20:4-6…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 e: “Mi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ringcthau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kazauhmei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sangaymei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amuc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guanghtu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179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i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MPHWANMEI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GUANGC BAMVPAENG LATZAN…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20:11-15…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11 lev 12 e: “Mi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mphwanmei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bamvpaeng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ai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tingpuk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nn-NO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Khoutei theic kanmei guay, nthyammei ni daihmei ni, meic guayna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bamvpaeng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hu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ding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ai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mpeyna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phaekpatlou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kaniw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zaucna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latzan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384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…KATHANCMEI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KHATNI </a:t>
            </a:r>
            <a:r>
              <a:rPr lang="en-US" sz="1800" b="1" i="1" u="sng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i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21:1-8…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karian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 lev 2: “Mi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ai how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kandic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maek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duipui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GB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Kaidai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Jerusalem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kagaanv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karuhloumei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nowpeic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 ai how e.”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589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 KHOU GOU NTIPLOUMEI PANGUH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19, 20,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21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rianvra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nchamnac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azuh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patchangh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kaling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hymdaihmei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e: “Mi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saloumeipu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‘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ai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zaic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the!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!’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the. Amen.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!” [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Ndauh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22:20]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Ringhpouc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nzianmei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kadat-datmei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lat-hy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manseina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... 2000 B.C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taancpatloumei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KARIANV KUTANGHMAKMEI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kutangc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ringcsuangmei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kazauhna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hui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kasuakclou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275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3545">
              <a:defRPr/>
            </a:pPr>
            <a:endParaRPr lang="en-US">
              <a:solidFill>
                <a:prstClr val="white"/>
              </a:solidFill>
              <a:ea typeface="ＭＳ Ｐゴシック" charset="-128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253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tingsaengzaeng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NDAUHLOUMEI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dipnunc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chanahmei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nymc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nimcloumei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kathaihuna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Text Box 1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latrikbuk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GUAY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tatlikloumei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Lwmgayna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machunh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daicna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the: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Poubauhmei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!”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9987" name="Text Box 2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203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#35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27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gay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thouduak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nsuk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gay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thaulouna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408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25913"/>
          </a:xfrm>
          <a:solidFill>
            <a:srgbClr val="FFFFFF"/>
          </a:solidFill>
          <a:ln w="9360">
            <a:solidFill>
              <a:srgbClr val="000000"/>
            </a:solidFill>
            <a:miter lim="800000"/>
          </a:ln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34 lev 35…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Kaguangcmei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39 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27…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Ringhpouc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lev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baansiam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tangmih-mimei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Tingkauh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Kandih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613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#28…rui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Pheylangh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phungclou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Suaihiam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tidaicpat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David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Thanh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zauc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patbam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akhat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raengcpat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bam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kaduan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phaykaemv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khat-khat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lung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tatkey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817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Jisu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Khrista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maengc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tihowlou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kaguayna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charai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e…kadam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BAIBAL…KABISWMEI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latow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nym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ntiploumei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nthukmei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!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022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BAIBAL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…KABISWMEI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   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227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lianvlouna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 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khukh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daickanmei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kalam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bumaengh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thei-rey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duanc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gutna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432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“BAIBAL KHUKH”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socthing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D  </a:t>
            </a:r>
            <a:r>
              <a:rPr lang="en-US" sz="1800" b="1" strike="sngStrike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7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 K J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Chanei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mphaihloumei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ningtowna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meickang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abraham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josep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moUSI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joshua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DIhzaat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kathumh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kaguakcmei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guanghdic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nymloumei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nkhamhmei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JISU.     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637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Chiwnamei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lungning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Neihpat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Daeng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hiakpat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rap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841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“KATUMHMEI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kalungthu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patkan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457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kapwm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kathai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nkhavmei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Gaychamv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Latdiutatmei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Tatdyn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Ndauhloumei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laavpat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lakho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046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Milat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pat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?”  kalam: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giugamakmei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padeih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Reynungc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Abraham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nrianhloumei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abrahamic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kahouh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Riakdanv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kaluaihmei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Kadic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the… KANEIMEI SAMUEL KHOU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daviD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LATDYNG…KHATNI </a:t>
            </a:r>
            <a:r>
              <a:rPr lang="en-US" sz="1800" b="1" cap="all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jEREMIAH</a:t>
            </a:r>
            <a:r>
              <a:rPr lang="en-US" sz="1800" b="1" cap="all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KHOU NAIMEI LATDYNG 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latryanv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2515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sin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kadaiswna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kabuk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kalangv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nchamcmei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nunc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456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Latdyng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kaneimei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lam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naithe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, “KATUMHMEI RUANVRY”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kinchakh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ruanvry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gandak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kaniu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tukumhna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suiclou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pary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6611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Miguay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kariumei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kapum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latdwn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saenghmei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hamh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kagav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dic-hiak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aniuta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BAIBAL SINSW THAY KHANG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 …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kadip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chiwnana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Latowmei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panty e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kalamthu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thayguangmei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nganvmakmei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thaydwan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Damcloumeipu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kabaansiam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gwai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khatni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guloumeipu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hymdaihmei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zaeng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e.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reykhou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nah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naibammei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Ravguangc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daihmei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chamraeng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tithayloumei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Nthanmei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Latrik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how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ngam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kasiamhlou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the!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8659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Mituang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baansin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– liang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guaina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rui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– 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makumc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khou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baibal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sinsw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the!”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00707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Ntauthu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luailou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the. 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Kabiswliangmei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lat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thanv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daw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puni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the: 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////	“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kumethei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tabui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swna</a:t>
            </a:r>
            <a:r>
              <a:rPr lang="en-US" sz="1800" b="1" dirty="0">
                <a:solidFill>
                  <a:srgbClr val="000000"/>
                </a:solidFill>
                <a:effectLst/>
                <a:latin typeface="Times" panose="02020603050405020304" pitchFamily="18" charset="0"/>
                <a:ea typeface="Times" panose="02020603050405020304" pitchFamily="18" charset="0"/>
                <a:cs typeface="Times New Roman" panose="02020603050405020304" pitchFamily="18" charset="0"/>
              </a:rPr>
              <a:t>?”</a:t>
            </a:r>
            <a:endParaRPr lang="en-US" sz="1800" dirty="0">
              <a:effectLst/>
              <a:latin typeface="Times" panose="02020603050405020304" pitchFamily="18" charset="0"/>
              <a:ea typeface="Times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</p:spPr>
        <p:txBody>
          <a:bodyPr/>
          <a:lstStyle/>
          <a:p>
            <a:fld id="{4FC61C99-520E-4256-8535-88C301330AE5}" type="slidenum">
              <a:rPr lang="en-US" smtClean="0"/>
              <a:pPr/>
              <a:t>96</a:t>
            </a:fld>
            <a:endParaRPr lang="en-US"/>
          </a:p>
        </p:txBody>
      </p:sp>
      <p:sp>
        <p:nvSpPr>
          <p:cNvPr id="7475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>
                <a:latin typeface="Arial" pitchFamily="34" charset="0"/>
                <a:ea typeface="ＭＳ Ｐゴシック" pitchFamily="34" charset="-128"/>
              </a:rPr>
              <a:t>NZIANLOUNA LATPY LEV LATDWN</a:t>
            </a:r>
            <a:r>
              <a:rPr lang="en-US" baseline="0" dirty="0">
                <a:latin typeface="Arial" pitchFamily="34" charset="0"/>
                <a:ea typeface="ＭＳ Ｐゴシック" pitchFamily="34" charset="-128"/>
              </a:rPr>
              <a:t> NUNC TEI NANGLAT KHOU LOUNA WEBSITE TEI THU KALAICLOU PURIO.</a:t>
            </a:r>
            <a:endParaRPr lang="en-US" dirty="0">
              <a:latin typeface="Arial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237178" y="7279806"/>
            <a:ext cx="2476500" cy="383218"/>
          </a:xfrm>
          <a:prstGeom prst="rect">
            <a:avLst/>
          </a:prstGeo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4" tIns="38222" rIns="76444" bIns="38222"/>
          <a:lstStyle>
            <a:lvl1pPr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621106" indent="-238887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55548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37767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719986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102206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484425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2866644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248863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A2EDCEA-0CB3-DA48-9F73-F780BAA943B6}" type="slidenum">
              <a:rPr lang="en-US" sz="1000">
                <a:solidFill>
                  <a:srgbClr val="000000"/>
                </a:solidFill>
              </a:rPr>
              <a:pPr eaLnBrk="1" hangingPunct="1"/>
              <a:t>97</a:t>
            </a:fld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04888" y="579438"/>
            <a:ext cx="3705225" cy="2863850"/>
          </a:xfrm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r>
              <a:rPr lang="en-US" dirty="0" err="1">
                <a:latin typeface="Arial" charset="0"/>
                <a:ea typeface="ＭＳ Ｐゴシック" charset="0"/>
                <a:cs typeface="ＭＳ Ｐゴシック" charset="0"/>
              </a:rPr>
              <a:t>Baibal</a:t>
            </a:r>
            <a:r>
              <a:rPr lang="is-IS" dirty="0">
                <a:latin typeface="Arial" charset="0"/>
                <a:ea typeface="ＭＳ Ｐゴシック" charset="0"/>
                <a:cs typeface="ＭＳ Ｐゴシック" charset="0"/>
              </a:rPr>
              <a:t>…Kabiswmei (bk)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Text Box 1"/>
          <p:cNvSpPr txBox="1">
            <a:spLocks noChangeArrowheads="1"/>
          </p:cNvSpPr>
          <p:nvPr/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04803" name="Text Box 2"/>
          <p:cNvSpPr>
            <a:spLocks noGrp="1" noChangeArrowheads="1"/>
          </p:cNvSpPr>
          <p:nvPr>
            <p:ph type="body"/>
          </p:nvPr>
        </p:nvSpPr>
        <p:spPr>
          <a:xfrm>
            <a:off x="914400" y="4343400"/>
            <a:ext cx="5029200" cy="41163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PowerPoint_Slide.sldx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754082" y="2414608"/>
            <a:ext cx="8550275" cy="1665287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baseline="0"/>
            </a:lvl1pPr>
          </a:lstStyle>
          <a:p>
            <a:r>
              <a:rPr lang="en-US" dirty="0" err="1"/>
              <a:t>Latdyng</a:t>
            </a:r>
            <a:r>
              <a:rPr lang="en-US" dirty="0"/>
              <a:t> </a:t>
            </a:r>
            <a:r>
              <a:rPr lang="en-US" dirty="0" err="1"/>
              <a:t>Thanh</a:t>
            </a:r>
            <a:r>
              <a:rPr lang="en-US" dirty="0"/>
              <a:t> </a:t>
            </a:r>
            <a:r>
              <a:rPr lang="en-US" dirty="0" err="1"/>
              <a:t>guang</a:t>
            </a:r>
            <a:r>
              <a:rPr lang="en-US" dirty="0"/>
              <a:t> </a:t>
            </a:r>
            <a:r>
              <a:rPr lang="en-US" dirty="0" err="1"/>
              <a:t>kariumei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44" y="4403726"/>
            <a:ext cx="7042151" cy="1987550"/>
          </a:xfrm>
          <a:prstGeom prst="rect">
            <a:avLst/>
          </a:prstGeom>
        </p:spPr>
        <p:txBody>
          <a:bodyPr vert="horz" lIns="91255" tIns="45626" rIns="91255" bIns="45626"/>
          <a:lstStyle>
            <a:lvl1pPr marL="0" indent="0" algn="ctr">
              <a:buNone/>
              <a:defRPr/>
            </a:lvl1pPr>
            <a:lvl2pPr marL="456238" indent="0" algn="ctr">
              <a:buNone/>
              <a:defRPr/>
            </a:lvl2pPr>
            <a:lvl3pPr marL="912475" indent="0" algn="ctr">
              <a:buNone/>
              <a:defRPr/>
            </a:lvl3pPr>
            <a:lvl4pPr marL="1368714" indent="0" algn="ctr">
              <a:buNone/>
              <a:defRPr/>
            </a:lvl4pPr>
            <a:lvl5pPr marL="1824952" indent="0" algn="ctr">
              <a:buNone/>
              <a:defRPr/>
            </a:lvl5pPr>
            <a:lvl6pPr marL="2281195" indent="0" algn="ctr">
              <a:buNone/>
              <a:defRPr/>
            </a:lvl6pPr>
            <a:lvl7pPr marL="2737433" indent="0" algn="ctr">
              <a:buNone/>
              <a:defRPr/>
            </a:lvl7pPr>
            <a:lvl8pPr marL="3193670" indent="0" algn="ctr">
              <a:buNone/>
              <a:defRPr/>
            </a:lvl8pPr>
            <a:lvl9pPr marL="36499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674639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7" y="311150"/>
            <a:ext cx="9051925" cy="1295400"/>
          </a:xfrm>
          <a:prstGeom prst="rect">
            <a:avLst/>
          </a:prstGeom>
        </p:spPr>
        <p:txBody>
          <a:bodyPr vert="horz" lIns="91255" tIns="45626" rIns="91255" bIns="45626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57" y="1812929"/>
            <a:ext cx="9051925" cy="5130799"/>
          </a:xfrm>
          <a:prstGeom prst="rect">
            <a:avLst/>
          </a:prstGeom>
        </p:spPr>
        <p:txBody>
          <a:bodyPr vert="eaVert" lIns="91255" tIns="45626" rIns="91255" bIns="45626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48229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94" y="311151"/>
            <a:ext cx="2262189" cy="6632575"/>
          </a:xfrm>
          <a:prstGeom prst="rect">
            <a:avLst/>
          </a:prstGeom>
        </p:spPr>
        <p:txBody>
          <a:bodyPr vert="eaVert" lIns="91255" tIns="45626" rIns="91255" bIns="45626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57" y="311151"/>
            <a:ext cx="6637337" cy="6632575"/>
          </a:xfrm>
          <a:prstGeom prst="rect">
            <a:avLst/>
          </a:prstGeom>
        </p:spPr>
        <p:txBody>
          <a:bodyPr vert="eaVert" lIns="91255" tIns="45626" rIns="91255" bIns="45626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964981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79" y="2414605"/>
            <a:ext cx="8550275" cy="1665287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41" y="4403726"/>
            <a:ext cx="7042151" cy="1987550"/>
          </a:xfrm>
          <a:prstGeom prst="rect">
            <a:avLst/>
          </a:prstGeom>
        </p:spPr>
        <p:txBody>
          <a:bodyPr vert="horz" lIns="91288" tIns="45642" rIns="91288" bIns="45642"/>
          <a:lstStyle>
            <a:lvl1pPr marL="0" indent="0" algn="ctr">
              <a:buNone/>
              <a:defRPr/>
            </a:lvl1pPr>
            <a:lvl2pPr marL="456397" indent="0" algn="ctr">
              <a:buNone/>
              <a:defRPr/>
            </a:lvl2pPr>
            <a:lvl3pPr marL="912796" indent="0" algn="ctr">
              <a:buNone/>
              <a:defRPr/>
            </a:lvl3pPr>
            <a:lvl4pPr marL="1369196" indent="0" algn="ctr">
              <a:buNone/>
              <a:defRPr/>
            </a:lvl4pPr>
            <a:lvl5pPr marL="1825593" indent="0" algn="ctr">
              <a:buNone/>
              <a:defRPr/>
            </a:lvl5pPr>
            <a:lvl6pPr marL="2281995" indent="0" algn="ctr">
              <a:buNone/>
              <a:defRPr/>
            </a:lvl6pPr>
            <a:lvl7pPr marL="2738393" indent="0" algn="ctr">
              <a:buNone/>
              <a:defRPr/>
            </a:lvl7pPr>
            <a:lvl8pPr marL="3194791" indent="0" algn="ctr">
              <a:buNone/>
              <a:defRPr/>
            </a:lvl8pPr>
            <a:lvl9pPr marL="365118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045239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4" y="311150"/>
            <a:ext cx="9051925" cy="1295400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54" y="1812929"/>
            <a:ext cx="9051925" cy="5130799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8394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2" y="4994275"/>
            <a:ext cx="8548687" cy="1544638"/>
          </a:xfrm>
          <a:prstGeom prst="rect">
            <a:avLst/>
          </a:prstGeom>
        </p:spPr>
        <p:txBody>
          <a:bodyPr vert="horz" lIns="91288" tIns="45642" rIns="91288" bIns="45642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2" y="3294063"/>
            <a:ext cx="8548687" cy="1700212"/>
          </a:xfrm>
          <a:prstGeom prst="rect">
            <a:avLst/>
          </a:prstGeom>
        </p:spPr>
        <p:txBody>
          <a:bodyPr vert="horz" lIns="91288" tIns="45642" rIns="91288" bIns="45642" anchor="b"/>
          <a:lstStyle>
            <a:lvl1pPr marL="0" indent="0">
              <a:buNone/>
              <a:defRPr sz="2000"/>
            </a:lvl1pPr>
            <a:lvl2pPr marL="456397" indent="0">
              <a:buNone/>
              <a:defRPr sz="1800"/>
            </a:lvl2pPr>
            <a:lvl3pPr marL="912796" indent="0">
              <a:buNone/>
              <a:defRPr sz="1600"/>
            </a:lvl3pPr>
            <a:lvl4pPr marL="1369196" indent="0">
              <a:buNone/>
              <a:defRPr sz="1400"/>
            </a:lvl4pPr>
            <a:lvl5pPr marL="1825593" indent="0">
              <a:buNone/>
              <a:defRPr sz="1400"/>
            </a:lvl5pPr>
            <a:lvl6pPr marL="2281995" indent="0">
              <a:buNone/>
              <a:defRPr sz="1400"/>
            </a:lvl6pPr>
            <a:lvl7pPr marL="2738393" indent="0">
              <a:buNone/>
              <a:defRPr sz="1400"/>
            </a:lvl7pPr>
            <a:lvl8pPr marL="3194791" indent="0">
              <a:buNone/>
              <a:defRPr sz="1400"/>
            </a:lvl8pPr>
            <a:lvl9pPr marL="365118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620753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4" y="311150"/>
            <a:ext cx="9051925" cy="1295400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9"/>
            <a:ext cx="4449762" cy="5130799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16" y="1812929"/>
            <a:ext cx="4449763" cy="5130799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0130388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4" y="311150"/>
            <a:ext cx="9051925" cy="1295400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288" tIns="45642" rIns="91288" bIns="45642" anchor="b"/>
          <a:lstStyle>
            <a:lvl1pPr marL="0" indent="0">
              <a:buNone/>
              <a:defRPr sz="2500" b="1"/>
            </a:lvl1pPr>
            <a:lvl2pPr marL="456397" indent="0">
              <a:buNone/>
              <a:defRPr sz="2000" b="1"/>
            </a:lvl2pPr>
            <a:lvl3pPr marL="912796" indent="0">
              <a:buNone/>
              <a:defRPr sz="1800" b="1"/>
            </a:lvl3pPr>
            <a:lvl4pPr marL="1369196" indent="0">
              <a:buNone/>
              <a:defRPr sz="1600" b="1"/>
            </a:lvl4pPr>
            <a:lvl5pPr marL="1825593" indent="0">
              <a:buNone/>
              <a:defRPr sz="1600" b="1"/>
            </a:lvl5pPr>
            <a:lvl6pPr marL="2281995" indent="0">
              <a:buNone/>
              <a:defRPr sz="1600" b="1"/>
            </a:lvl6pPr>
            <a:lvl7pPr marL="2738393" indent="0">
              <a:buNone/>
              <a:defRPr sz="1600" b="1"/>
            </a:lvl7pPr>
            <a:lvl8pPr marL="3194791" indent="0">
              <a:buNone/>
              <a:defRPr sz="1600" b="1"/>
            </a:lvl8pPr>
            <a:lvl9pPr marL="365118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7" y="1739900"/>
            <a:ext cx="4445000" cy="725487"/>
          </a:xfrm>
          <a:prstGeom prst="rect">
            <a:avLst/>
          </a:prstGeom>
        </p:spPr>
        <p:txBody>
          <a:bodyPr vert="horz" lIns="91288" tIns="45642" rIns="91288" bIns="45642" anchor="b"/>
          <a:lstStyle>
            <a:lvl1pPr marL="0" indent="0">
              <a:buNone/>
              <a:defRPr sz="2500" b="1"/>
            </a:lvl1pPr>
            <a:lvl2pPr marL="456397" indent="0">
              <a:buNone/>
              <a:defRPr sz="2000" b="1"/>
            </a:lvl2pPr>
            <a:lvl3pPr marL="912796" indent="0">
              <a:buNone/>
              <a:defRPr sz="1800" b="1"/>
            </a:lvl3pPr>
            <a:lvl4pPr marL="1369196" indent="0">
              <a:buNone/>
              <a:defRPr sz="1600" b="1"/>
            </a:lvl4pPr>
            <a:lvl5pPr marL="1825593" indent="0">
              <a:buNone/>
              <a:defRPr sz="1600" b="1"/>
            </a:lvl5pPr>
            <a:lvl6pPr marL="2281995" indent="0">
              <a:buNone/>
              <a:defRPr sz="1600" b="1"/>
            </a:lvl6pPr>
            <a:lvl7pPr marL="2738393" indent="0">
              <a:buNone/>
              <a:defRPr sz="1600" b="1"/>
            </a:lvl7pPr>
            <a:lvl8pPr marL="3194791" indent="0">
              <a:buNone/>
              <a:defRPr sz="1600" b="1"/>
            </a:lvl8pPr>
            <a:lvl9pPr marL="365118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7" y="2465390"/>
            <a:ext cx="4445000" cy="4478337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791146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4" y="311150"/>
            <a:ext cx="9051925" cy="1295400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394232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77831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5" y="309563"/>
            <a:ext cx="3308350" cy="1317625"/>
          </a:xfrm>
          <a:prstGeom prst="rect">
            <a:avLst/>
          </a:prstGeom>
        </p:spPr>
        <p:txBody>
          <a:bodyPr vert="horz" lIns="91288" tIns="45642" rIns="91288" bIns="45642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288" tIns="45642" rIns="91288" bIns="45642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5" y="1627189"/>
            <a:ext cx="3308350" cy="5316537"/>
          </a:xfrm>
          <a:prstGeom prst="rect">
            <a:avLst/>
          </a:prstGeom>
        </p:spPr>
        <p:txBody>
          <a:bodyPr vert="horz" lIns="91288" tIns="45642" rIns="91288" bIns="45642"/>
          <a:lstStyle>
            <a:lvl1pPr marL="0" indent="0">
              <a:buNone/>
              <a:defRPr sz="1400"/>
            </a:lvl1pPr>
            <a:lvl2pPr marL="456397" indent="0">
              <a:buNone/>
              <a:defRPr sz="1200"/>
            </a:lvl2pPr>
            <a:lvl3pPr marL="912796" indent="0">
              <a:buNone/>
              <a:defRPr sz="1000"/>
            </a:lvl3pPr>
            <a:lvl4pPr marL="1369196" indent="0">
              <a:buNone/>
              <a:defRPr sz="900"/>
            </a:lvl4pPr>
            <a:lvl5pPr marL="1825593" indent="0">
              <a:buNone/>
              <a:defRPr sz="900"/>
            </a:lvl5pPr>
            <a:lvl6pPr marL="2281995" indent="0">
              <a:buNone/>
              <a:defRPr sz="900"/>
            </a:lvl6pPr>
            <a:lvl7pPr marL="2738393" indent="0">
              <a:buNone/>
              <a:defRPr sz="900"/>
            </a:lvl7pPr>
            <a:lvl8pPr marL="3194791" indent="0">
              <a:buNone/>
              <a:defRPr sz="900"/>
            </a:lvl8pPr>
            <a:lvl9pPr marL="365118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381652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7" y="311150"/>
            <a:ext cx="9051925" cy="1295400"/>
          </a:xfrm>
          <a:prstGeom prst="rect">
            <a:avLst/>
          </a:prstGeom>
        </p:spPr>
        <p:txBody>
          <a:bodyPr vert="horz" lIns="91255" tIns="45626" rIns="91255" bIns="45626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57" y="1812929"/>
            <a:ext cx="9051925" cy="5130799"/>
          </a:xfrm>
          <a:prstGeom prst="rect">
            <a:avLst/>
          </a:prstGeom>
        </p:spPr>
        <p:txBody>
          <a:bodyPr vert="horz" lIns="91255" tIns="45626" rIns="91255" bIns="45626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080488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91" y="5440380"/>
            <a:ext cx="6035675" cy="642937"/>
          </a:xfrm>
          <a:prstGeom prst="rect">
            <a:avLst/>
          </a:prstGeom>
        </p:spPr>
        <p:txBody>
          <a:bodyPr vert="horz" lIns="91288" tIns="45642" rIns="91288" bIns="45642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91" y="693738"/>
            <a:ext cx="6035675" cy="4664075"/>
          </a:xfrm>
          <a:prstGeom prst="rect">
            <a:avLst/>
          </a:prstGeom>
        </p:spPr>
        <p:txBody>
          <a:bodyPr vert="horz" lIns="91288" tIns="45642" rIns="91288" bIns="45642"/>
          <a:lstStyle>
            <a:lvl1pPr marL="0" indent="0">
              <a:buNone/>
              <a:defRPr sz="3200"/>
            </a:lvl1pPr>
            <a:lvl2pPr marL="456397" indent="0">
              <a:buNone/>
              <a:defRPr sz="2800"/>
            </a:lvl2pPr>
            <a:lvl3pPr marL="912796" indent="0">
              <a:buNone/>
              <a:defRPr sz="2500"/>
            </a:lvl3pPr>
            <a:lvl4pPr marL="1369196" indent="0">
              <a:buNone/>
              <a:defRPr sz="2000"/>
            </a:lvl4pPr>
            <a:lvl5pPr marL="1825593" indent="0">
              <a:buNone/>
              <a:defRPr sz="2000"/>
            </a:lvl5pPr>
            <a:lvl6pPr marL="2281995" indent="0">
              <a:buNone/>
              <a:defRPr sz="2000"/>
            </a:lvl6pPr>
            <a:lvl7pPr marL="2738393" indent="0">
              <a:buNone/>
              <a:defRPr sz="2000"/>
            </a:lvl7pPr>
            <a:lvl8pPr marL="3194791" indent="0">
              <a:buNone/>
              <a:defRPr sz="2000"/>
            </a:lvl8pPr>
            <a:lvl9pPr marL="365118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91" y="6083300"/>
            <a:ext cx="6035675" cy="911225"/>
          </a:xfrm>
          <a:prstGeom prst="rect">
            <a:avLst/>
          </a:prstGeom>
        </p:spPr>
        <p:txBody>
          <a:bodyPr vert="horz" lIns="91288" tIns="45642" rIns="91288" bIns="45642"/>
          <a:lstStyle>
            <a:lvl1pPr marL="0" indent="0">
              <a:buNone/>
              <a:defRPr sz="1400"/>
            </a:lvl1pPr>
            <a:lvl2pPr marL="456397" indent="0">
              <a:buNone/>
              <a:defRPr sz="1200"/>
            </a:lvl2pPr>
            <a:lvl3pPr marL="912796" indent="0">
              <a:buNone/>
              <a:defRPr sz="1000"/>
            </a:lvl3pPr>
            <a:lvl4pPr marL="1369196" indent="0">
              <a:buNone/>
              <a:defRPr sz="900"/>
            </a:lvl4pPr>
            <a:lvl5pPr marL="1825593" indent="0">
              <a:buNone/>
              <a:defRPr sz="900"/>
            </a:lvl5pPr>
            <a:lvl6pPr marL="2281995" indent="0">
              <a:buNone/>
              <a:defRPr sz="900"/>
            </a:lvl6pPr>
            <a:lvl7pPr marL="2738393" indent="0">
              <a:buNone/>
              <a:defRPr sz="900"/>
            </a:lvl7pPr>
            <a:lvl8pPr marL="3194791" indent="0">
              <a:buNone/>
              <a:defRPr sz="900"/>
            </a:lvl8pPr>
            <a:lvl9pPr marL="365118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14182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4" y="311150"/>
            <a:ext cx="9051925" cy="1295400"/>
          </a:xfrm>
          <a:prstGeom prst="rect">
            <a:avLst/>
          </a:prstGeom>
        </p:spPr>
        <p:txBody>
          <a:bodyPr vert="horz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54" y="1812929"/>
            <a:ext cx="9051925" cy="5130799"/>
          </a:xfrm>
          <a:prstGeom prst="rect">
            <a:avLst/>
          </a:prstGeom>
        </p:spPr>
        <p:txBody>
          <a:bodyPr vert="eaVert" lIns="91288" tIns="45642" rIns="91288" bIns="45642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797321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90" y="311151"/>
            <a:ext cx="2262189" cy="6632575"/>
          </a:xfrm>
          <a:prstGeom prst="rect">
            <a:avLst/>
          </a:prstGeom>
        </p:spPr>
        <p:txBody>
          <a:bodyPr vert="eaVert" lIns="91288" tIns="45642" rIns="91288" bIns="4564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54" y="311151"/>
            <a:ext cx="6637337" cy="6632575"/>
          </a:xfrm>
          <a:prstGeom prst="rect">
            <a:avLst/>
          </a:prstGeom>
        </p:spPr>
        <p:txBody>
          <a:bodyPr vert="eaVert" lIns="91288" tIns="45642" rIns="91288" bIns="45642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69505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589483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43027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75" y="2414600"/>
            <a:ext cx="8550275" cy="1665287"/>
          </a:xfrm>
          <a:prstGeom prst="rect">
            <a:avLst/>
          </a:prstGeom>
        </p:spPr>
        <p:txBody>
          <a:bodyPr vert="horz" lIns="91328" tIns="45662" rIns="91328" bIns="4566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37" y="4403726"/>
            <a:ext cx="7042151" cy="1987550"/>
          </a:xfrm>
          <a:prstGeom prst="rect">
            <a:avLst/>
          </a:prstGeom>
        </p:spPr>
        <p:txBody>
          <a:bodyPr vert="horz" lIns="91328" tIns="45662" rIns="91328" bIns="45662"/>
          <a:lstStyle>
            <a:lvl1pPr marL="0" indent="0" algn="ctr">
              <a:buNone/>
              <a:defRPr/>
            </a:lvl1pPr>
            <a:lvl2pPr marL="456611" indent="0" algn="ctr">
              <a:buNone/>
              <a:defRPr/>
            </a:lvl2pPr>
            <a:lvl3pPr marL="913224" indent="0" algn="ctr">
              <a:buNone/>
              <a:defRPr/>
            </a:lvl3pPr>
            <a:lvl4pPr marL="1369836" indent="0" algn="ctr">
              <a:buNone/>
              <a:defRPr/>
            </a:lvl4pPr>
            <a:lvl5pPr marL="1826449" indent="0" algn="ctr">
              <a:buNone/>
              <a:defRPr/>
            </a:lvl5pPr>
            <a:lvl6pPr marL="2283062" indent="0" algn="ctr">
              <a:buNone/>
              <a:defRPr/>
            </a:lvl6pPr>
            <a:lvl7pPr marL="2739675" indent="0" algn="ctr">
              <a:buNone/>
              <a:defRPr/>
            </a:lvl7pPr>
            <a:lvl8pPr marL="3196285" indent="0" algn="ctr">
              <a:buNone/>
              <a:defRPr/>
            </a:lvl8pPr>
            <a:lvl9pPr marL="3652897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9344717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0" y="311150"/>
            <a:ext cx="9051925" cy="1295400"/>
          </a:xfrm>
          <a:prstGeom prst="rect">
            <a:avLst/>
          </a:prstGeom>
        </p:spPr>
        <p:txBody>
          <a:bodyPr vert="horz" lIns="91328" tIns="45662" rIns="91328" bIns="4566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50" y="1812929"/>
            <a:ext cx="9051925" cy="5130799"/>
          </a:xfrm>
          <a:prstGeom prst="rect">
            <a:avLst/>
          </a:prstGeom>
        </p:spPr>
        <p:txBody>
          <a:bodyPr vert="horz" lIns="91328" tIns="45662" rIns="91328" bIns="45662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310770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2" y="4994275"/>
            <a:ext cx="8548687" cy="1544638"/>
          </a:xfrm>
          <a:prstGeom prst="rect">
            <a:avLst/>
          </a:prstGeom>
        </p:spPr>
        <p:txBody>
          <a:bodyPr vert="horz" lIns="91328" tIns="45662" rIns="91328" bIns="45662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2" y="3294063"/>
            <a:ext cx="8548687" cy="1700212"/>
          </a:xfrm>
          <a:prstGeom prst="rect">
            <a:avLst/>
          </a:prstGeom>
        </p:spPr>
        <p:txBody>
          <a:bodyPr vert="horz" lIns="91328" tIns="45662" rIns="91328" bIns="45662" anchor="b"/>
          <a:lstStyle>
            <a:lvl1pPr marL="0" indent="0">
              <a:buNone/>
              <a:defRPr sz="2000"/>
            </a:lvl1pPr>
            <a:lvl2pPr marL="456611" indent="0">
              <a:buNone/>
              <a:defRPr sz="1800"/>
            </a:lvl2pPr>
            <a:lvl3pPr marL="913224" indent="0">
              <a:buNone/>
              <a:defRPr sz="1600"/>
            </a:lvl3pPr>
            <a:lvl4pPr marL="1369836" indent="0">
              <a:buNone/>
              <a:defRPr sz="1400"/>
            </a:lvl4pPr>
            <a:lvl5pPr marL="1826449" indent="0">
              <a:buNone/>
              <a:defRPr sz="1400"/>
            </a:lvl5pPr>
            <a:lvl6pPr marL="2283062" indent="0">
              <a:buNone/>
              <a:defRPr sz="1400"/>
            </a:lvl6pPr>
            <a:lvl7pPr marL="2739675" indent="0">
              <a:buNone/>
              <a:defRPr sz="1400"/>
            </a:lvl7pPr>
            <a:lvl8pPr marL="3196285" indent="0">
              <a:buNone/>
              <a:defRPr sz="1400"/>
            </a:lvl8pPr>
            <a:lvl9pPr marL="3652897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791969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0" y="311150"/>
            <a:ext cx="9051925" cy="1295400"/>
          </a:xfrm>
          <a:prstGeom prst="rect">
            <a:avLst/>
          </a:prstGeom>
        </p:spPr>
        <p:txBody>
          <a:bodyPr vert="horz" lIns="91328" tIns="45662" rIns="91328" bIns="45662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9"/>
            <a:ext cx="4449762" cy="5130799"/>
          </a:xfrm>
          <a:prstGeom prst="rect">
            <a:avLst/>
          </a:prstGeom>
        </p:spPr>
        <p:txBody>
          <a:bodyPr vert="horz" lIns="91328" tIns="45662" rIns="91328" bIns="45662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12" y="1812929"/>
            <a:ext cx="4449763" cy="5130799"/>
          </a:xfrm>
          <a:prstGeom prst="rect">
            <a:avLst/>
          </a:prstGeom>
        </p:spPr>
        <p:txBody>
          <a:bodyPr vert="horz" lIns="91328" tIns="45662" rIns="91328" bIns="45662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473994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0" y="311150"/>
            <a:ext cx="9051925" cy="1295400"/>
          </a:xfrm>
          <a:prstGeom prst="rect">
            <a:avLst/>
          </a:prstGeom>
        </p:spPr>
        <p:txBody>
          <a:bodyPr vert="horz" lIns="91328" tIns="45662" rIns="91328" bIns="45662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328" tIns="45662" rIns="91328" bIns="45662" anchor="b"/>
          <a:lstStyle>
            <a:lvl1pPr marL="0" indent="0">
              <a:buNone/>
              <a:defRPr sz="2500" b="1"/>
            </a:lvl1pPr>
            <a:lvl2pPr marL="456611" indent="0">
              <a:buNone/>
              <a:defRPr sz="2000" b="1"/>
            </a:lvl2pPr>
            <a:lvl3pPr marL="913224" indent="0">
              <a:buNone/>
              <a:defRPr sz="1800" b="1"/>
            </a:lvl3pPr>
            <a:lvl4pPr marL="1369836" indent="0">
              <a:buNone/>
              <a:defRPr sz="1600" b="1"/>
            </a:lvl4pPr>
            <a:lvl5pPr marL="1826449" indent="0">
              <a:buNone/>
              <a:defRPr sz="1600" b="1"/>
            </a:lvl5pPr>
            <a:lvl6pPr marL="2283062" indent="0">
              <a:buNone/>
              <a:defRPr sz="1600" b="1"/>
            </a:lvl6pPr>
            <a:lvl7pPr marL="2739675" indent="0">
              <a:buNone/>
              <a:defRPr sz="1600" b="1"/>
            </a:lvl7pPr>
            <a:lvl8pPr marL="3196285" indent="0">
              <a:buNone/>
              <a:defRPr sz="1600" b="1"/>
            </a:lvl8pPr>
            <a:lvl9pPr marL="3652897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328" tIns="45662" rIns="91328" bIns="45662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7" y="1739900"/>
            <a:ext cx="4445000" cy="725487"/>
          </a:xfrm>
          <a:prstGeom prst="rect">
            <a:avLst/>
          </a:prstGeom>
        </p:spPr>
        <p:txBody>
          <a:bodyPr vert="horz" lIns="91328" tIns="45662" rIns="91328" bIns="45662" anchor="b"/>
          <a:lstStyle>
            <a:lvl1pPr marL="0" indent="0">
              <a:buNone/>
              <a:defRPr sz="2500" b="1"/>
            </a:lvl1pPr>
            <a:lvl2pPr marL="456611" indent="0">
              <a:buNone/>
              <a:defRPr sz="2000" b="1"/>
            </a:lvl2pPr>
            <a:lvl3pPr marL="913224" indent="0">
              <a:buNone/>
              <a:defRPr sz="1800" b="1"/>
            </a:lvl3pPr>
            <a:lvl4pPr marL="1369836" indent="0">
              <a:buNone/>
              <a:defRPr sz="1600" b="1"/>
            </a:lvl4pPr>
            <a:lvl5pPr marL="1826449" indent="0">
              <a:buNone/>
              <a:defRPr sz="1600" b="1"/>
            </a:lvl5pPr>
            <a:lvl6pPr marL="2283062" indent="0">
              <a:buNone/>
              <a:defRPr sz="1600" b="1"/>
            </a:lvl6pPr>
            <a:lvl7pPr marL="2739675" indent="0">
              <a:buNone/>
              <a:defRPr sz="1600" b="1"/>
            </a:lvl7pPr>
            <a:lvl8pPr marL="3196285" indent="0">
              <a:buNone/>
              <a:defRPr sz="1600" b="1"/>
            </a:lvl8pPr>
            <a:lvl9pPr marL="3652897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7" y="2465390"/>
            <a:ext cx="4445000" cy="4478337"/>
          </a:xfrm>
          <a:prstGeom prst="rect">
            <a:avLst/>
          </a:prstGeom>
        </p:spPr>
        <p:txBody>
          <a:bodyPr vert="horz" lIns="91328" tIns="45662" rIns="91328" bIns="45662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172588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2" y="4994275"/>
            <a:ext cx="8548687" cy="1544638"/>
          </a:xfrm>
          <a:prstGeom prst="rect">
            <a:avLst/>
          </a:prstGeom>
        </p:spPr>
        <p:txBody>
          <a:bodyPr vert="horz" lIns="91255" tIns="45626" rIns="91255" bIns="45626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2" y="3294063"/>
            <a:ext cx="8548687" cy="1700212"/>
          </a:xfrm>
          <a:prstGeom prst="rect">
            <a:avLst/>
          </a:prstGeom>
        </p:spPr>
        <p:txBody>
          <a:bodyPr vert="horz" lIns="91255" tIns="45626" rIns="91255" bIns="45626" anchor="b"/>
          <a:lstStyle>
            <a:lvl1pPr marL="0" indent="0">
              <a:buNone/>
              <a:defRPr sz="2000"/>
            </a:lvl1pPr>
            <a:lvl2pPr marL="456238" indent="0">
              <a:buNone/>
              <a:defRPr sz="1800"/>
            </a:lvl2pPr>
            <a:lvl3pPr marL="912475" indent="0">
              <a:buNone/>
              <a:defRPr sz="1600"/>
            </a:lvl3pPr>
            <a:lvl4pPr marL="1368714" indent="0">
              <a:buNone/>
              <a:defRPr sz="1400"/>
            </a:lvl4pPr>
            <a:lvl5pPr marL="1824952" indent="0">
              <a:buNone/>
              <a:defRPr sz="1400"/>
            </a:lvl5pPr>
            <a:lvl6pPr marL="2281195" indent="0">
              <a:buNone/>
              <a:defRPr sz="1400"/>
            </a:lvl6pPr>
            <a:lvl7pPr marL="2737433" indent="0">
              <a:buNone/>
              <a:defRPr sz="1400"/>
            </a:lvl7pPr>
            <a:lvl8pPr marL="3193670" indent="0">
              <a:buNone/>
              <a:defRPr sz="1400"/>
            </a:lvl8pPr>
            <a:lvl9pPr marL="36499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835646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0" y="311150"/>
            <a:ext cx="9051925" cy="1295400"/>
          </a:xfrm>
          <a:prstGeom prst="rect">
            <a:avLst/>
          </a:prstGeom>
        </p:spPr>
        <p:txBody>
          <a:bodyPr vert="horz" lIns="91328" tIns="45662" rIns="91328" bIns="45662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227668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85595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7" y="311150"/>
            <a:ext cx="9051925" cy="1295400"/>
          </a:xfrm>
          <a:prstGeom prst="rect">
            <a:avLst/>
          </a:prstGeom>
        </p:spPr>
        <p:txBody>
          <a:bodyPr vert="horz" lIns="91255" tIns="45626" rIns="91255" bIns="45626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9"/>
            <a:ext cx="4449762" cy="5130799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20" y="1812929"/>
            <a:ext cx="4449763" cy="5130799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757108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7" y="311150"/>
            <a:ext cx="9051925" cy="1295400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255" tIns="45626" rIns="91255" bIns="45626" anchor="b"/>
          <a:lstStyle>
            <a:lvl1pPr marL="0" indent="0">
              <a:buNone/>
              <a:defRPr sz="2500" b="1"/>
            </a:lvl1pPr>
            <a:lvl2pPr marL="456238" indent="0">
              <a:buNone/>
              <a:defRPr sz="2000" b="1"/>
            </a:lvl2pPr>
            <a:lvl3pPr marL="912475" indent="0">
              <a:buNone/>
              <a:defRPr sz="1800" b="1"/>
            </a:lvl3pPr>
            <a:lvl4pPr marL="1368714" indent="0">
              <a:buNone/>
              <a:defRPr sz="1600" b="1"/>
            </a:lvl4pPr>
            <a:lvl5pPr marL="1824952" indent="0">
              <a:buNone/>
              <a:defRPr sz="1600" b="1"/>
            </a:lvl5pPr>
            <a:lvl6pPr marL="2281195" indent="0">
              <a:buNone/>
              <a:defRPr sz="1600" b="1"/>
            </a:lvl6pPr>
            <a:lvl7pPr marL="2737433" indent="0">
              <a:buNone/>
              <a:defRPr sz="1600" b="1"/>
            </a:lvl7pPr>
            <a:lvl8pPr marL="3193670" indent="0">
              <a:buNone/>
              <a:defRPr sz="1600" b="1"/>
            </a:lvl8pPr>
            <a:lvl9pPr marL="36499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7" y="1739900"/>
            <a:ext cx="4445000" cy="725487"/>
          </a:xfrm>
          <a:prstGeom prst="rect">
            <a:avLst/>
          </a:prstGeom>
        </p:spPr>
        <p:txBody>
          <a:bodyPr vert="horz" lIns="91255" tIns="45626" rIns="91255" bIns="45626" anchor="b"/>
          <a:lstStyle>
            <a:lvl1pPr marL="0" indent="0">
              <a:buNone/>
              <a:defRPr sz="2500" b="1"/>
            </a:lvl1pPr>
            <a:lvl2pPr marL="456238" indent="0">
              <a:buNone/>
              <a:defRPr sz="2000" b="1"/>
            </a:lvl2pPr>
            <a:lvl3pPr marL="912475" indent="0">
              <a:buNone/>
              <a:defRPr sz="1800" b="1"/>
            </a:lvl3pPr>
            <a:lvl4pPr marL="1368714" indent="0">
              <a:buNone/>
              <a:defRPr sz="1600" b="1"/>
            </a:lvl4pPr>
            <a:lvl5pPr marL="1824952" indent="0">
              <a:buNone/>
              <a:defRPr sz="1600" b="1"/>
            </a:lvl5pPr>
            <a:lvl6pPr marL="2281195" indent="0">
              <a:buNone/>
              <a:defRPr sz="1600" b="1"/>
            </a:lvl6pPr>
            <a:lvl7pPr marL="2737433" indent="0">
              <a:buNone/>
              <a:defRPr sz="1600" b="1"/>
            </a:lvl7pPr>
            <a:lvl8pPr marL="3193670" indent="0">
              <a:buNone/>
              <a:defRPr sz="1600" b="1"/>
            </a:lvl8pPr>
            <a:lvl9pPr marL="36499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7" y="2465390"/>
            <a:ext cx="4445000" cy="4478337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41059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57" y="311150"/>
            <a:ext cx="9051925" cy="1295400"/>
          </a:xfrm>
          <a:prstGeom prst="rect">
            <a:avLst/>
          </a:prstGeom>
        </p:spPr>
        <p:txBody>
          <a:bodyPr vert="horz" lIns="91255" tIns="45626" rIns="91255" bIns="45626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685444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/>
          <p:cNvGraphicFramePr>
            <a:graphicFrameLocks noChangeAspect="1"/>
          </p:cNvGraphicFramePr>
          <p:nvPr userDrawn="1">
            <p:extLst>
              <p:ext uri="{D42A27DB-BD31-4B8C-83A1-F6EECF244321}">
                <p14:modId xmlns:p14="http://schemas.microsoft.com/office/powerpoint/2010/main" val="645537186"/>
              </p:ext>
            </p:extLst>
          </p:nvPr>
        </p:nvGraphicFramePr>
        <p:xfrm>
          <a:off x="1500188" y="1544638"/>
          <a:ext cx="649287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7" name="Slide" r:id="rId3" imgW="5027668" imgH="3884681" progId="PowerPoint.Slide.12">
                  <p:embed/>
                </p:oleObj>
              </mc:Choice>
              <mc:Fallback>
                <p:oleObj name="Slide" r:id="rId3" imgW="5027668" imgH="3884681" progId="PowerPoint.Slide.12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0188" y="1544638"/>
                        <a:ext cx="649287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0525048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5" y="309563"/>
            <a:ext cx="3308350" cy="1317625"/>
          </a:xfrm>
          <a:prstGeom prst="rect">
            <a:avLst/>
          </a:prstGeom>
        </p:spPr>
        <p:txBody>
          <a:bodyPr vert="horz" lIns="91255" tIns="45626" rIns="91255" bIns="45626" anchor="b"/>
          <a:lstStyle>
            <a:lvl1pPr algn="l">
              <a:defRPr sz="2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255" tIns="45626" rIns="91255" bIns="45626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5" y="1627189"/>
            <a:ext cx="3308350" cy="5316537"/>
          </a:xfrm>
          <a:prstGeom prst="rect">
            <a:avLst/>
          </a:prstGeom>
        </p:spPr>
        <p:txBody>
          <a:bodyPr vert="horz" lIns="91255" tIns="45626" rIns="91255" bIns="45626"/>
          <a:lstStyle>
            <a:lvl1pPr marL="0" indent="0">
              <a:buNone/>
              <a:defRPr sz="1400"/>
            </a:lvl1pPr>
            <a:lvl2pPr marL="456238" indent="0">
              <a:buNone/>
              <a:defRPr sz="1200"/>
            </a:lvl2pPr>
            <a:lvl3pPr marL="912475" indent="0">
              <a:buNone/>
              <a:defRPr sz="1000"/>
            </a:lvl3pPr>
            <a:lvl4pPr marL="1368714" indent="0">
              <a:buNone/>
              <a:defRPr sz="900"/>
            </a:lvl4pPr>
            <a:lvl5pPr marL="1824952" indent="0">
              <a:buNone/>
              <a:defRPr sz="900"/>
            </a:lvl5pPr>
            <a:lvl6pPr marL="2281195" indent="0">
              <a:buNone/>
              <a:defRPr sz="900"/>
            </a:lvl6pPr>
            <a:lvl7pPr marL="2737433" indent="0">
              <a:buNone/>
              <a:defRPr sz="900"/>
            </a:lvl7pPr>
            <a:lvl8pPr marL="3193670" indent="0">
              <a:buNone/>
              <a:defRPr sz="900"/>
            </a:lvl8pPr>
            <a:lvl9pPr marL="36499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2693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94" y="5440383"/>
            <a:ext cx="6035675" cy="642937"/>
          </a:xfrm>
          <a:prstGeom prst="rect">
            <a:avLst/>
          </a:prstGeom>
        </p:spPr>
        <p:txBody>
          <a:bodyPr vert="horz" lIns="91255" tIns="45626" rIns="91255" bIns="45626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94" y="693738"/>
            <a:ext cx="6035675" cy="4664075"/>
          </a:xfrm>
          <a:prstGeom prst="rect">
            <a:avLst/>
          </a:prstGeom>
        </p:spPr>
        <p:txBody>
          <a:bodyPr vert="horz" lIns="91255" tIns="45626" rIns="91255" bIns="45626"/>
          <a:lstStyle>
            <a:lvl1pPr marL="0" indent="0">
              <a:buNone/>
              <a:defRPr sz="3200"/>
            </a:lvl1pPr>
            <a:lvl2pPr marL="456238" indent="0">
              <a:buNone/>
              <a:defRPr sz="2800"/>
            </a:lvl2pPr>
            <a:lvl3pPr marL="912475" indent="0">
              <a:buNone/>
              <a:defRPr sz="2500"/>
            </a:lvl3pPr>
            <a:lvl4pPr marL="1368714" indent="0">
              <a:buNone/>
              <a:defRPr sz="2000"/>
            </a:lvl4pPr>
            <a:lvl5pPr marL="1824952" indent="0">
              <a:buNone/>
              <a:defRPr sz="2000"/>
            </a:lvl5pPr>
            <a:lvl6pPr marL="2281195" indent="0">
              <a:buNone/>
              <a:defRPr sz="2000"/>
            </a:lvl6pPr>
            <a:lvl7pPr marL="2737433" indent="0">
              <a:buNone/>
              <a:defRPr sz="2000"/>
            </a:lvl7pPr>
            <a:lvl8pPr marL="3193670" indent="0">
              <a:buNone/>
              <a:defRPr sz="2000"/>
            </a:lvl8pPr>
            <a:lvl9pPr marL="364990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94" y="6083300"/>
            <a:ext cx="6035675" cy="911225"/>
          </a:xfrm>
          <a:prstGeom prst="rect">
            <a:avLst/>
          </a:prstGeom>
        </p:spPr>
        <p:txBody>
          <a:bodyPr vert="horz" lIns="91255" tIns="45626" rIns="91255" bIns="45626"/>
          <a:lstStyle>
            <a:lvl1pPr marL="0" indent="0">
              <a:buNone/>
              <a:defRPr sz="1400"/>
            </a:lvl1pPr>
            <a:lvl2pPr marL="456238" indent="0">
              <a:buNone/>
              <a:defRPr sz="1200"/>
            </a:lvl2pPr>
            <a:lvl3pPr marL="912475" indent="0">
              <a:buNone/>
              <a:defRPr sz="1000"/>
            </a:lvl3pPr>
            <a:lvl4pPr marL="1368714" indent="0">
              <a:buNone/>
              <a:defRPr sz="900"/>
            </a:lvl4pPr>
            <a:lvl5pPr marL="1824952" indent="0">
              <a:buNone/>
              <a:defRPr sz="900"/>
            </a:lvl5pPr>
            <a:lvl6pPr marL="2281195" indent="0">
              <a:buNone/>
              <a:defRPr sz="900"/>
            </a:lvl6pPr>
            <a:lvl7pPr marL="2737433" indent="0">
              <a:buNone/>
              <a:defRPr sz="900"/>
            </a:lvl7pPr>
            <a:lvl8pPr marL="3193670" indent="0">
              <a:buNone/>
              <a:defRPr sz="900"/>
            </a:lvl8pPr>
            <a:lvl9pPr marL="36499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039923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ea typeface="MS Gothic" charset="0"/>
              <a:cs typeface="MS Gothic" charset="0"/>
            </a:endParaRPr>
          </a:p>
        </p:txBody>
      </p:sp>
      <p:sp>
        <p:nvSpPr>
          <p:cNvPr id="2" name="Text Box 2"/>
          <p:cNvSpPr txBox="1">
            <a:spLocks noChangeArrowheads="1"/>
          </p:cNvSpPr>
          <p:nvPr/>
        </p:nvSpPr>
        <p:spPr bwMode="auto">
          <a:xfrm>
            <a:off x="828675" y="7435850"/>
            <a:ext cx="982663" cy="2476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buFont typeface="Arial" charset="0"/>
              <a:buNone/>
              <a:defRPr/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1028" name="Rectangle 3"/>
          <p:cNvSpPr>
            <a:spLocks noChangeArrowheads="1"/>
          </p:cNvSpPr>
          <p:nvPr/>
        </p:nvSpPr>
        <p:spPr bwMode="auto">
          <a:xfrm>
            <a:off x="8596313" y="741838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buFont typeface="Comic Sans MS" charset="0"/>
              <a:buNone/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1029" name="Rectangle 4"/>
          <p:cNvSpPr>
            <a:spLocks noChangeArrowheads="1"/>
          </p:cNvSpPr>
          <p:nvPr/>
        </p:nvSpPr>
        <p:spPr bwMode="auto">
          <a:xfrm>
            <a:off x="508000" y="120650"/>
            <a:ext cx="4467225" cy="106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1500"/>
              </a:spcBef>
              <a:buClr>
                <a:srgbClr val="FFFF00"/>
              </a:buClr>
              <a:buFont typeface="Helvetica" charset="0"/>
              <a:buNone/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dirty="0" err="1">
                <a:solidFill>
                  <a:srgbClr val="FFFF00"/>
                </a:solidFill>
                <a:latin typeface="Helvetica" charset="0"/>
              </a:rPr>
              <a:t>Latdyng</a:t>
            </a:r>
            <a:r>
              <a:rPr lang="en-GB" b="1" baseline="0" dirty="0">
                <a:solidFill>
                  <a:srgbClr val="FFFF00"/>
                </a:solidFill>
                <a:latin typeface="Helvetica" charset="0"/>
              </a:rPr>
              <a:t> </a:t>
            </a:r>
            <a:r>
              <a:rPr lang="en-GB" b="1" baseline="0" dirty="0" err="1">
                <a:solidFill>
                  <a:srgbClr val="FFFF00"/>
                </a:solidFill>
                <a:latin typeface="Helvetica" charset="0"/>
              </a:rPr>
              <a:t>Thanh</a:t>
            </a:r>
            <a:r>
              <a:rPr lang="en-GB" b="1" baseline="0" dirty="0">
                <a:solidFill>
                  <a:srgbClr val="FFFF00"/>
                </a:solidFill>
                <a:latin typeface="Helvetica" charset="0"/>
              </a:rPr>
              <a:t> </a:t>
            </a:r>
            <a:r>
              <a:rPr lang="en-GB" b="1" baseline="0" dirty="0" err="1">
                <a:solidFill>
                  <a:srgbClr val="FFFF00"/>
                </a:solidFill>
                <a:latin typeface="Helvetica" charset="0"/>
              </a:rPr>
              <a:t>guang</a:t>
            </a:r>
            <a:r>
              <a:rPr lang="en-GB" b="1" baseline="0" dirty="0">
                <a:solidFill>
                  <a:srgbClr val="FFFF00"/>
                </a:solidFill>
                <a:latin typeface="Helvetica" charset="0"/>
              </a:rPr>
              <a:t> </a:t>
            </a:r>
            <a:r>
              <a:rPr lang="en-GB" b="1" baseline="0" dirty="0" err="1">
                <a:solidFill>
                  <a:srgbClr val="FFFF00"/>
                </a:solidFill>
                <a:latin typeface="Helvetica" charset="0"/>
              </a:rPr>
              <a:t>kariumei</a:t>
            </a:r>
            <a:endParaRPr lang="en-GB" b="1" dirty="0">
              <a:solidFill>
                <a:srgbClr val="FFFF00"/>
              </a:solidFill>
              <a:latin typeface="Helvetica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xStyles>
    <p:titleStyle>
      <a:lvl1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+mj-lt"/>
          <a:ea typeface="ＭＳ Ｐゴシック" charset="0"/>
          <a:cs typeface="+mj-cs"/>
        </a:defRPr>
      </a:lvl1pPr>
      <a:lvl2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2pPr>
      <a:lvl3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3pPr>
      <a:lvl4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4pPr>
      <a:lvl5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5pPr>
      <a:lvl6pPr marL="456238" algn="ctr" defTabSz="4562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6pPr>
      <a:lvl7pPr marL="912475" algn="ctr" defTabSz="4562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7pPr>
      <a:lvl8pPr marL="1368714" algn="ctr" defTabSz="4562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8pPr>
      <a:lvl9pPr marL="1824952" algn="ctr" defTabSz="4562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9pPr>
    </p:titleStyle>
    <p:bodyStyle>
      <a:lvl1pPr marL="369888" indent="-369888" algn="l" defTabSz="450850" rtl="0" eaLnBrk="0" fontAlgn="base" hangingPunct="0">
        <a:lnSpc>
          <a:spcPct val="93000"/>
        </a:lnSpc>
        <a:spcBef>
          <a:spcPts val="8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3500">
          <a:solidFill>
            <a:srgbClr val="000000"/>
          </a:solidFill>
          <a:latin typeface="+mn-lt"/>
          <a:ea typeface="ＭＳ Ｐゴシック" charset="0"/>
          <a:cs typeface="+mn-cs"/>
        </a:defRPr>
      </a:lvl1pPr>
      <a:lvl2pPr marL="809625" indent="-307975" algn="l" defTabSz="450850" rtl="0" eaLnBrk="0" fontAlgn="base" hangingPunct="0">
        <a:lnSpc>
          <a:spcPct val="93000"/>
        </a:lnSpc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3100">
          <a:solidFill>
            <a:srgbClr val="000000"/>
          </a:solidFill>
          <a:latin typeface="+mn-lt"/>
          <a:ea typeface="+mn-ea"/>
          <a:cs typeface="+mn-cs"/>
        </a:defRPr>
      </a:lvl2pPr>
      <a:lvl3pPr marL="1247775" indent="-244475" algn="l" defTabSz="450850" rtl="0" eaLnBrk="0" fontAlgn="base" hangingPunct="0">
        <a:lnSpc>
          <a:spcPct val="93000"/>
        </a:lnSpc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600">
          <a:solidFill>
            <a:srgbClr val="000000"/>
          </a:solidFill>
          <a:latin typeface="+mn-lt"/>
          <a:ea typeface="+mn-ea"/>
          <a:cs typeface="+mn-cs"/>
        </a:defRPr>
      </a:lvl3pPr>
      <a:lvl4pPr marL="1751013" indent="-244475" algn="l" defTabSz="450850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2200">
          <a:solidFill>
            <a:srgbClr val="000000"/>
          </a:solidFill>
          <a:latin typeface="+mn-lt"/>
          <a:ea typeface="+mn-ea"/>
          <a:cs typeface="+mn-cs"/>
        </a:defRPr>
      </a:lvl4pPr>
      <a:lvl5pPr marL="2254250" indent="-244475" algn="l" defTabSz="450850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5pPr>
      <a:lvl6pPr marL="2713670" indent="-250297" algn="l" defTabSz="4562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6pPr>
      <a:lvl7pPr marL="3169907" indent="-250297" algn="l" defTabSz="4562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7pPr>
      <a:lvl8pPr marL="3626149" indent="-250297" algn="l" defTabSz="4562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8pPr>
      <a:lvl9pPr marL="4082384" indent="-250297" algn="l" defTabSz="4562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238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475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8714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4952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195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7433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3670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9909" algn="l" defTabSz="45623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88" tIns="45642" rIns="91288" bIns="45642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2" name="Text Box 2"/>
          <p:cNvSpPr txBox="1">
            <a:spLocks noChangeArrowheads="1"/>
          </p:cNvSpPr>
          <p:nvPr/>
        </p:nvSpPr>
        <p:spPr bwMode="auto">
          <a:xfrm>
            <a:off x="828675" y="7434263"/>
            <a:ext cx="982663" cy="249237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89846" tIns="46716" rIns="89846" bIns="4671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333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buFont typeface="Arial" charset="0"/>
              <a:buNone/>
              <a:defRPr/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2052" name="Rectangle 3"/>
          <p:cNvSpPr>
            <a:spLocks noChangeArrowheads="1"/>
          </p:cNvSpPr>
          <p:nvPr/>
        </p:nvSpPr>
        <p:spPr bwMode="auto">
          <a:xfrm>
            <a:off x="8596313" y="741838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46" tIns="46716" rIns="89846" bIns="46716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buFont typeface="Comic Sans MS" charset="0"/>
              <a:buNone/>
              <a:tabLst>
                <a:tab pos="0" algn="l"/>
                <a:tab pos="908050" algn="l"/>
                <a:tab pos="1820863" algn="l"/>
                <a:tab pos="2732088" algn="l"/>
                <a:tab pos="3644900" algn="l"/>
                <a:tab pos="4557713" algn="l"/>
                <a:tab pos="5472113" algn="l"/>
                <a:tab pos="6384925" algn="l"/>
                <a:tab pos="7297738" algn="l"/>
                <a:tab pos="8212138" algn="l"/>
                <a:tab pos="9124950" algn="l"/>
                <a:tab pos="10039350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2053" name="Rectangle 4"/>
          <p:cNvSpPr>
            <a:spLocks noChangeArrowheads="1"/>
          </p:cNvSpPr>
          <p:nvPr/>
        </p:nvSpPr>
        <p:spPr bwMode="auto">
          <a:xfrm>
            <a:off x="508000" y="120650"/>
            <a:ext cx="4467225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43" tIns="50672" rIns="101343" bIns="50672">
            <a:spAutoFit/>
          </a:bodyPr>
          <a:lstStyle/>
          <a:p>
            <a:pPr>
              <a:lnSpc>
                <a:spcPct val="125000"/>
              </a:lnSpc>
              <a:spcBef>
                <a:spcPts val="1500"/>
              </a:spcBef>
              <a:buClr>
                <a:srgbClr val="FFFF00"/>
              </a:buClr>
              <a:buFont typeface="Helvetica" charset="0"/>
              <a:buNone/>
              <a:tabLst>
                <a:tab pos="0" algn="l"/>
                <a:tab pos="908050" algn="l"/>
                <a:tab pos="1820863" algn="l"/>
                <a:tab pos="2732088" algn="l"/>
                <a:tab pos="3644900" algn="l"/>
                <a:tab pos="4557713" algn="l"/>
                <a:tab pos="5472113" algn="l"/>
                <a:tab pos="6384925" algn="l"/>
                <a:tab pos="7297738" algn="l"/>
                <a:tab pos="8212138" algn="l"/>
                <a:tab pos="9124950" algn="l"/>
                <a:tab pos="10039350" algn="l"/>
              </a:tabLst>
            </a:pPr>
            <a:r>
              <a:rPr lang="en-GB" b="1">
                <a:solidFill>
                  <a:srgbClr val="FFFF00"/>
                </a:solidFill>
                <a:latin typeface="Helvetica" charset="0"/>
              </a:rPr>
              <a:t>The  New Testament          Comes Together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</p:sldLayoutIdLst>
  <p:txStyles>
    <p:titleStyle>
      <a:lvl1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+mj-lt"/>
          <a:ea typeface="ＭＳ Ｐゴシック" charset="0"/>
          <a:cs typeface="+mj-cs"/>
        </a:defRPr>
      </a:lvl1pPr>
      <a:lvl2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2pPr>
      <a:lvl3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3pPr>
      <a:lvl4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4pPr>
      <a:lvl5pPr algn="ctr" defTabSz="450850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5pPr>
      <a:lvl6pPr marL="456397" algn="ctr" defTabSz="456397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6pPr>
      <a:lvl7pPr marL="912796" algn="ctr" defTabSz="456397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7pPr>
      <a:lvl8pPr marL="1369196" algn="ctr" defTabSz="456397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8pPr>
      <a:lvl9pPr marL="1825593" algn="ctr" defTabSz="456397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9pPr>
    </p:titleStyle>
    <p:bodyStyle>
      <a:lvl1pPr marL="368300" indent="-368300" algn="l" defTabSz="450850" rtl="0" eaLnBrk="0" fontAlgn="base" hangingPunct="0">
        <a:lnSpc>
          <a:spcPct val="93000"/>
        </a:lnSpc>
        <a:spcBef>
          <a:spcPts val="8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3500">
          <a:solidFill>
            <a:srgbClr val="000000"/>
          </a:solidFill>
          <a:latin typeface="+mn-lt"/>
          <a:ea typeface="ＭＳ Ｐゴシック" charset="0"/>
          <a:cs typeface="+mn-cs"/>
        </a:defRPr>
      </a:lvl1pPr>
      <a:lvl2pPr marL="809625" indent="-306388" algn="l" defTabSz="450850" rtl="0" eaLnBrk="0" fontAlgn="base" hangingPunct="0">
        <a:lnSpc>
          <a:spcPct val="93000"/>
        </a:lnSpc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3100">
          <a:solidFill>
            <a:srgbClr val="000000"/>
          </a:solidFill>
          <a:latin typeface="+mn-lt"/>
          <a:ea typeface="+mn-ea"/>
          <a:cs typeface="+mn-cs"/>
        </a:defRPr>
      </a:lvl2pPr>
      <a:lvl3pPr marL="1247775" indent="-242888" algn="l" defTabSz="450850" rtl="0" eaLnBrk="0" fontAlgn="base" hangingPunct="0">
        <a:lnSpc>
          <a:spcPct val="93000"/>
        </a:lnSpc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600">
          <a:solidFill>
            <a:srgbClr val="000000"/>
          </a:solidFill>
          <a:latin typeface="+mn-lt"/>
          <a:ea typeface="+mn-ea"/>
          <a:cs typeface="+mn-cs"/>
        </a:defRPr>
      </a:lvl3pPr>
      <a:lvl4pPr marL="1751013" indent="-242888" algn="l" defTabSz="450850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2200">
          <a:solidFill>
            <a:srgbClr val="000000"/>
          </a:solidFill>
          <a:latin typeface="+mn-lt"/>
          <a:ea typeface="+mn-ea"/>
          <a:cs typeface="+mn-cs"/>
        </a:defRPr>
      </a:lvl4pPr>
      <a:lvl5pPr marL="2254250" indent="-242888" algn="l" defTabSz="450850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5pPr>
      <a:lvl6pPr marL="2714622" indent="-250385" algn="l" defTabSz="456397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6pPr>
      <a:lvl7pPr marL="3171020" indent="-250385" algn="l" defTabSz="456397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7pPr>
      <a:lvl8pPr marL="3627421" indent="-250385" algn="l" defTabSz="456397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8pPr>
      <a:lvl9pPr marL="4083818" indent="-250385" algn="l" defTabSz="456397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397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796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196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593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995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393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4791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189" algn="l" defTabSz="45639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28" tIns="45662" rIns="91328" bIns="45662" anchor="ctr"/>
          <a:lstStyle/>
          <a:p>
            <a:pPr defTabSz="912813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1026" name="Text Box 2"/>
          <p:cNvSpPr txBox="1">
            <a:spLocks noChangeArrowheads="1"/>
          </p:cNvSpPr>
          <p:nvPr/>
        </p:nvSpPr>
        <p:spPr bwMode="auto">
          <a:xfrm>
            <a:off x="825500" y="7439025"/>
            <a:ext cx="981075" cy="2492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89886" tIns="46738" rIns="89886" bIns="46738" anchor="ctr">
            <a:spAutoFit/>
          </a:bodyPr>
          <a:lstStyle>
            <a:lvl1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3652" eaLnBrk="1" hangingPunct="1">
              <a:lnSpc>
                <a:spcPct val="100000"/>
              </a:lnSpc>
              <a:spcBef>
                <a:spcPts val="557"/>
              </a:spcBef>
              <a:buClr>
                <a:srgbClr val="FFFFFF"/>
              </a:buClr>
              <a:buSzTx/>
              <a:buFont typeface="Arial" charset="0"/>
              <a:buNone/>
              <a:defRPr/>
            </a:pPr>
            <a:r>
              <a:rPr lang="en-GB" sz="900" b="1">
                <a:solidFill>
                  <a:srgbClr val="FFFFFF"/>
                </a:solidFill>
                <a:latin typeface="Arial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  <a:cs typeface="MS Gothic" charset="0"/>
              </a:rPr>
              <a:t> TBBMI</a:t>
            </a:r>
          </a:p>
        </p:txBody>
      </p:sp>
      <p:sp>
        <p:nvSpPr>
          <p:cNvPr id="3076" name="Rectangle 3"/>
          <p:cNvSpPr>
            <a:spLocks noChangeArrowheads="1"/>
          </p:cNvSpPr>
          <p:nvPr/>
        </p:nvSpPr>
        <p:spPr bwMode="auto">
          <a:xfrm>
            <a:off x="8629650" y="7423150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/>
          <a:p>
            <a:pPr algn="ctr" defTabSz="912813" eaLnBrk="1" hangingPunct="1">
              <a:lnSpc>
                <a:spcPct val="100000"/>
              </a:lnSpc>
              <a:buClr>
                <a:srgbClr val="FFFFFF"/>
              </a:buClr>
              <a:buSzTx/>
              <a:buFont typeface="Comic Sans MS" charset="0"/>
              <a:buNone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8463" algn="l"/>
                <a:tab pos="6391275" algn="l"/>
                <a:tab pos="7304088" algn="l"/>
                <a:tab pos="8218488" algn="l"/>
                <a:tab pos="9131300" algn="l"/>
                <a:tab pos="1004252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3077" name="Rectangle 4"/>
          <p:cNvSpPr>
            <a:spLocks noChangeArrowheads="1"/>
          </p:cNvSpPr>
          <p:nvPr/>
        </p:nvSpPr>
        <p:spPr bwMode="auto">
          <a:xfrm>
            <a:off x="508000" y="120650"/>
            <a:ext cx="4467225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90" tIns="50695" rIns="101390" bIns="50695">
            <a:spAutoFit/>
          </a:bodyPr>
          <a:lstStyle/>
          <a:p>
            <a:pPr defTabSz="912813" eaLnBrk="1" hangingPunct="1">
              <a:lnSpc>
                <a:spcPct val="125000"/>
              </a:lnSpc>
              <a:spcBef>
                <a:spcPts val="1500"/>
              </a:spcBef>
              <a:buClr>
                <a:srgbClr val="FFFF00"/>
              </a:buClr>
              <a:buSzTx/>
              <a:buFont typeface="Helvetica" charset="0"/>
              <a:buNone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8463" algn="l"/>
                <a:tab pos="6391275" algn="l"/>
                <a:tab pos="7304088" algn="l"/>
                <a:tab pos="8218488" algn="l"/>
                <a:tab pos="9131300" algn="l"/>
                <a:tab pos="10042525" algn="l"/>
              </a:tabLst>
            </a:pPr>
            <a:r>
              <a:rPr lang="en-GB" sz="2700" b="1">
                <a:solidFill>
                  <a:srgbClr val="FFFF00"/>
                </a:solidFill>
                <a:latin typeface="Helvetica" charset="0"/>
                <a:ea typeface="MS Gothic" charset="0"/>
                <a:cs typeface="MS Gothic" charset="0"/>
              </a:rPr>
              <a:t>The  New Testament          Comes Together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</p:sldLayoutIdLst>
  <p:txStyles>
    <p:titleStyle>
      <a:lvl1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+mj-lt"/>
          <a:ea typeface="ＭＳ Ｐゴシック" charset="0"/>
          <a:cs typeface="+mj-cs"/>
        </a:defRPr>
      </a:lvl1pPr>
      <a:lvl2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2pPr>
      <a:lvl3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3pPr>
      <a:lvl4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4pPr>
      <a:lvl5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5pPr>
      <a:lvl6pPr marL="456611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6pPr>
      <a:lvl7pPr marL="913224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7pPr>
      <a:lvl8pPr marL="1369836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8pPr>
      <a:lvl9pPr marL="1826449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9pPr>
    </p:titleStyle>
    <p:bodyStyle>
      <a:lvl1pPr marL="373063" indent="-373063" algn="l" defTabSz="455613" rtl="0" eaLnBrk="0" fontAlgn="base" hangingPunct="0">
        <a:lnSpc>
          <a:spcPct val="93000"/>
        </a:lnSpc>
        <a:spcBef>
          <a:spcPts val="8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3500">
          <a:solidFill>
            <a:srgbClr val="000000"/>
          </a:solidFill>
          <a:latin typeface="+mn-lt"/>
          <a:ea typeface="ＭＳ Ｐゴシック" charset="0"/>
          <a:cs typeface="+mn-cs"/>
        </a:defRPr>
      </a:lvl1pPr>
      <a:lvl2pPr marL="814388" indent="-311150" algn="l" defTabSz="455613" rtl="0" eaLnBrk="0" fontAlgn="base" hangingPunct="0">
        <a:lnSpc>
          <a:spcPct val="93000"/>
        </a:lnSpc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3100">
          <a:solidFill>
            <a:srgbClr val="000000"/>
          </a:solidFill>
          <a:latin typeface="+mn-lt"/>
          <a:ea typeface="+mn-ea"/>
          <a:cs typeface="+mn-cs"/>
        </a:defRPr>
      </a:lvl2pPr>
      <a:lvl3pPr marL="1252538" indent="-247650" algn="l" defTabSz="455613" rtl="0" eaLnBrk="0" fontAlgn="base" hangingPunct="0">
        <a:lnSpc>
          <a:spcPct val="93000"/>
        </a:lnSpc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600">
          <a:solidFill>
            <a:srgbClr val="000000"/>
          </a:solidFill>
          <a:latin typeface="+mn-lt"/>
          <a:ea typeface="+mn-ea"/>
          <a:cs typeface="+mn-cs"/>
        </a:defRPr>
      </a:lvl3pPr>
      <a:lvl4pPr marL="1755775" indent="-247650" algn="l" defTabSz="455613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2200">
          <a:solidFill>
            <a:srgbClr val="000000"/>
          </a:solidFill>
          <a:latin typeface="+mn-lt"/>
          <a:ea typeface="+mn-ea"/>
          <a:cs typeface="+mn-cs"/>
        </a:defRPr>
      </a:lvl4pPr>
      <a:lvl5pPr marL="2257425" indent="-247650" algn="l" defTabSz="455613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5pPr>
      <a:lvl6pPr marL="2715893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6pPr>
      <a:lvl7pPr marL="3172504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7pPr>
      <a:lvl8pPr marL="3629118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8pPr>
      <a:lvl9pPr marL="4085730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611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224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836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449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062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675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285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897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48" tIns="45672" rIns="91348" bIns="45672" anchor="ctr"/>
          <a:lstStyle/>
          <a:p>
            <a:pPr defTabSz="912813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1026" name="Text Box 2"/>
          <p:cNvSpPr txBox="1">
            <a:spLocks noChangeArrowheads="1"/>
          </p:cNvSpPr>
          <p:nvPr/>
        </p:nvSpPr>
        <p:spPr bwMode="auto">
          <a:xfrm>
            <a:off x="825500" y="7439025"/>
            <a:ext cx="981075" cy="2492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89906" tIns="46750" rIns="89906" bIns="46750" anchor="ctr">
            <a:spAutoFit/>
          </a:bodyPr>
          <a:lstStyle>
            <a:lvl1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3575" algn="l"/>
                <a:tab pos="6564313" algn="l"/>
                <a:tab pos="7385050" algn="l"/>
                <a:tab pos="8205788" algn="l"/>
                <a:tab pos="9024938" algn="l"/>
              </a:tabLs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3973" eaLnBrk="1" hangingPunct="1">
              <a:lnSpc>
                <a:spcPct val="100000"/>
              </a:lnSpc>
              <a:spcBef>
                <a:spcPts val="557"/>
              </a:spcBef>
              <a:buClr>
                <a:srgbClr val="FFFFFF"/>
              </a:buClr>
              <a:buSzTx/>
              <a:buFont typeface="Arial" charset="0"/>
              <a:buNone/>
              <a:defRPr/>
            </a:pPr>
            <a:r>
              <a:rPr lang="en-GB" sz="9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4100" name="Rectangle 3"/>
          <p:cNvSpPr>
            <a:spLocks noChangeArrowheads="1"/>
          </p:cNvSpPr>
          <p:nvPr/>
        </p:nvSpPr>
        <p:spPr bwMode="auto">
          <a:xfrm>
            <a:off x="8629650" y="7423150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906" tIns="46750" rIns="89906" bIns="46750" anchor="ctr">
            <a:spAutoFit/>
          </a:bodyPr>
          <a:lstStyle/>
          <a:p>
            <a:pPr algn="ctr" defTabSz="912813" eaLnBrk="1" hangingPunct="1">
              <a:lnSpc>
                <a:spcPct val="100000"/>
              </a:lnSpc>
              <a:buClr>
                <a:srgbClr val="FFFFFF"/>
              </a:buClr>
              <a:buSzTx/>
              <a:buFont typeface="Comic Sans MS" charset="0"/>
              <a:buNone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92863" algn="l"/>
                <a:tab pos="7305675" algn="l"/>
                <a:tab pos="8220075" algn="l"/>
                <a:tab pos="9132888" algn="l"/>
                <a:tab pos="10045700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4101" name="Rectangle 4"/>
          <p:cNvSpPr>
            <a:spLocks noChangeArrowheads="1"/>
          </p:cNvSpPr>
          <p:nvPr/>
        </p:nvSpPr>
        <p:spPr bwMode="auto">
          <a:xfrm>
            <a:off x="508000" y="120650"/>
            <a:ext cx="4467225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414" tIns="50706" rIns="101414" bIns="50706">
            <a:spAutoFit/>
          </a:bodyPr>
          <a:lstStyle/>
          <a:p>
            <a:pPr defTabSz="912813" eaLnBrk="1" hangingPunct="1">
              <a:lnSpc>
                <a:spcPct val="125000"/>
              </a:lnSpc>
              <a:spcBef>
                <a:spcPts val="1500"/>
              </a:spcBef>
              <a:buClr>
                <a:srgbClr val="FFFF00"/>
              </a:buClr>
              <a:buSzTx/>
              <a:buFont typeface="Helvetica" charset="0"/>
              <a:buNone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92863" algn="l"/>
                <a:tab pos="7305675" algn="l"/>
                <a:tab pos="8220075" algn="l"/>
                <a:tab pos="9132888" algn="l"/>
                <a:tab pos="10045700" algn="l"/>
              </a:tabLst>
            </a:pPr>
            <a:r>
              <a:rPr lang="en-GB" sz="2700" b="1">
                <a:solidFill>
                  <a:srgbClr val="FFFF00"/>
                </a:solidFill>
                <a:latin typeface="Helvetica" charset="0"/>
                <a:ea typeface="MS Gothic" charset="0"/>
                <a:cs typeface="MS Gothic" charset="0"/>
              </a:rPr>
              <a:t>The  New Testament          Comes Together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</p:sldLayoutIdLst>
  <p:txStyles>
    <p:titleStyle>
      <a:lvl1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+mj-lt"/>
          <a:ea typeface="ＭＳ Ｐゴシック" charset="0"/>
          <a:cs typeface="+mj-cs"/>
        </a:defRPr>
      </a:lvl1pPr>
      <a:lvl2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2pPr>
      <a:lvl3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3pPr>
      <a:lvl4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4pPr>
      <a:lvl5pPr algn="ctr" defTabSz="45561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5pPr>
      <a:lvl6pPr marL="456718" algn="ctr" defTabSz="45671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6pPr>
      <a:lvl7pPr marL="913438" algn="ctr" defTabSz="45671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7pPr>
      <a:lvl8pPr marL="1370157" algn="ctr" defTabSz="45671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8pPr>
      <a:lvl9pPr marL="1826876" algn="ctr" defTabSz="45671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9pPr>
    </p:titleStyle>
    <p:bodyStyle>
      <a:lvl1pPr marL="373063" indent="-373063" algn="l" defTabSz="455613" rtl="0" eaLnBrk="0" fontAlgn="base" hangingPunct="0">
        <a:lnSpc>
          <a:spcPct val="93000"/>
        </a:lnSpc>
        <a:spcBef>
          <a:spcPts val="8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3500">
          <a:solidFill>
            <a:srgbClr val="000000"/>
          </a:solidFill>
          <a:latin typeface="+mn-lt"/>
          <a:ea typeface="ＭＳ Ｐゴシック" charset="0"/>
          <a:cs typeface="+mn-cs"/>
        </a:defRPr>
      </a:lvl1pPr>
      <a:lvl2pPr marL="814388" indent="-312738" algn="l" defTabSz="455613" rtl="0" eaLnBrk="0" fontAlgn="base" hangingPunct="0">
        <a:lnSpc>
          <a:spcPct val="93000"/>
        </a:lnSpc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3100">
          <a:solidFill>
            <a:srgbClr val="000000"/>
          </a:solidFill>
          <a:latin typeface="+mn-lt"/>
          <a:ea typeface="+mn-ea"/>
          <a:cs typeface="+mn-cs"/>
        </a:defRPr>
      </a:lvl2pPr>
      <a:lvl3pPr marL="1252538" indent="-247650" algn="l" defTabSz="455613" rtl="0" eaLnBrk="0" fontAlgn="base" hangingPunct="0">
        <a:lnSpc>
          <a:spcPct val="93000"/>
        </a:lnSpc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600">
          <a:solidFill>
            <a:srgbClr val="000000"/>
          </a:solidFill>
          <a:latin typeface="+mn-lt"/>
          <a:ea typeface="+mn-ea"/>
          <a:cs typeface="+mn-cs"/>
        </a:defRPr>
      </a:lvl3pPr>
      <a:lvl4pPr marL="1755775" indent="-247650" algn="l" defTabSz="455613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2200">
          <a:solidFill>
            <a:srgbClr val="000000"/>
          </a:solidFill>
          <a:latin typeface="+mn-lt"/>
          <a:ea typeface="+mn-ea"/>
          <a:cs typeface="+mn-cs"/>
        </a:defRPr>
      </a:lvl4pPr>
      <a:lvl5pPr marL="2257425" indent="-247650" algn="l" defTabSz="455613" rtl="0" eaLnBrk="0" fontAlgn="base" hangingPunct="0">
        <a:lnSpc>
          <a:spcPct val="93000"/>
        </a:lnSpc>
        <a:spcBef>
          <a:spcPts val="563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5pPr>
      <a:lvl6pPr marL="2716528" indent="-250560" algn="l" defTabSz="45671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6pPr>
      <a:lvl7pPr marL="3173246" indent="-250560" algn="l" defTabSz="45671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7pPr>
      <a:lvl8pPr marL="3629967" indent="-250560" algn="l" defTabSz="45671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8pPr>
      <a:lvl9pPr marL="4086686" indent="-250560" algn="l" defTabSz="45671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18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438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157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876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595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315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033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751" algn="l" defTabSz="45671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28" tIns="45662" rIns="91328" bIns="45662" anchor="ctr"/>
          <a:lstStyle/>
          <a:p>
            <a:pPr defTabSz="452438"/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202755" name="Text Box 2"/>
          <p:cNvSpPr txBox="1">
            <a:spLocks noChangeArrowheads="1"/>
          </p:cNvSpPr>
          <p:nvPr/>
        </p:nvSpPr>
        <p:spPr bwMode="auto">
          <a:xfrm>
            <a:off x="828675" y="7496175"/>
            <a:ext cx="9826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buFont typeface="Arial" charset="0"/>
              <a:buNone/>
              <a:defRPr/>
            </a:pPr>
            <a:r>
              <a:rPr lang="en-GB" sz="9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5124" name="Rectangle 3"/>
          <p:cNvSpPr>
            <a:spLocks noChangeArrowheads="1"/>
          </p:cNvSpPr>
          <p:nvPr/>
        </p:nvSpPr>
        <p:spPr bwMode="auto">
          <a:xfrm>
            <a:off x="8596313" y="752951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/>
          <a:p>
            <a:pPr algn="ctr" defTabSz="454025">
              <a:lnSpc>
                <a:spcPct val="100000"/>
              </a:lnSpc>
              <a:buClr>
                <a:srgbClr val="FFFFFF"/>
              </a:buClr>
              <a:buFont typeface="Comic Sans MS" charset="0"/>
              <a:buNone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91275" algn="l"/>
                <a:tab pos="7304088" algn="l"/>
                <a:tab pos="8216900" algn="l"/>
                <a:tab pos="9131300" algn="l"/>
                <a:tab pos="10044113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5125" name="Rectangle 4"/>
          <p:cNvSpPr>
            <a:spLocks noChangeArrowheads="1"/>
          </p:cNvSpPr>
          <p:nvPr/>
        </p:nvSpPr>
        <p:spPr bwMode="auto">
          <a:xfrm>
            <a:off x="508000" y="120650"/>
            <a:ext cx="3806825" cy="87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90" tIns="50695" rIns="101390" bIns="50695">
            <a:spAutoFit/>
          </a:bodyPr>
          <a:lstStyle/>
          <a:p>
            <a:pPr defTabSz="452438">
              <a:lnSpc>
                <a:spcPct val="100000"/>
              </a:lnSpc>
              <a:spcBef>
                <a:spcPts val="1500"/>
              </a:spcBef>
              <a:buClr>
                <a:srgbClr val="FFFF00"/>
              </a:buClr>
              <a:buFont typeface="Helvetica" charset="0"/>
              <a:buNone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</a:pPr>
            <a:r>
              <a:rPr lang="en-GB" b="1">
                <a:solidFill>
                  <a:srgbClr val="FFFF00"/>
                </a:solidFill>
                <a:latin typeface="Helvetica" charset="0"/>
                <a:ea typeface="MS Gothic" charset="0"/>
                <a:cs typeface="MS Gothic" charset="0"/>
              </a:rPr>
              <a:t>Kadhara Tuingashit ngarumda rai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</p:sldLayoutIdLst>
  <p:txStyles>
    <p:titleStyle>
      <a:lvl1pPr algn="ctr" defTabSz="4524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+mj-lt"/>
          <a:ea typeface="ＭＳ Ｐゴシック" charset="0"/>
          <a:cs typeface="+mj-cs"/>
        </a:defRPr>
      </a:lvl1pPr>
      <a:lvl2pPr algn="ctr" defTabSz="4524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2pPr>
      <a:lvl3pPr algn="ctr" defTabSz="4524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3pPr>
      <a:lvl4pPr algn="ctr" defTabSz="4524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4pPr>
      <a:lvl5pPr algn="ctr" defTabSz="452438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800">
          <a:solidFill>
            <a:srgbClr val="000000"/>
          </a:solidFill>
          <a:latin typeface="Times New Roman" pitchFamily="-108" charset="0"/>
          <a:ea typeface="ＭＳ Ｐゴシック" charset="0"/>
          <a:cs typeface="MS Gothic" charset="0"/>
        </a:defRPr>
      </a:lvl5pPr>
      <a:lvl6pPr marL="456611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6pPr>
      <a:lvl7pPr marL="913224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7pPr>
      <a:lvl8pPr marL="1369836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8pPr>
      <a:lvl9pPr marL="1826449" algn="ctr" defTabSz="45661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defRPr sz="4800">
          <a:solidFill>
            <a:srgbClr val="000000"/>
          </a:solidFill>
          <a:latin typeface="Times New Roman" pitchFamily="-108" charset="0"/>
          <a:ea typeface="MS Gothic" charset="0"/>
          <a:cs typeface="MS Gothic" charset="0"/>
        </a:defRPr>
      </a:lvl9pPr>
    </p:titleStyle>
    <p:bodyStyle>
      <a:lvl1pPr marL="371475" indent="-371475" algn="l" defTabSz="452438" rtl="0" eaLnBrk="0" fontAlgn="base" hangingPunct="0">
        <a:lnSpc>
          <a:spcPct val="93000"/>
        </a:lnSpc>
        <a:spcBef>
          <a:spcPts val="8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3500">
          <a:solidFill>
            <a:srgbClr val="000000"/>
          </a:solidFill>
          <a:latin typeface="+mn-lt"/>
          <a:ea typeface="ＭＳ Ｐゴシック" charset="0"/>
          <a:cs typeface="+mn-cs"/>
        </a:defRPr>
      </a:lvl1pPr>
      <a:lvl2pPr marL="811213" indent="-309563" algn="l" defTabSz="452438" rtl="0" eaLnBrk="0" fontAlgn="base" hangingPunct="0">
        <a:lnSpc>
          <a:spcPct val="93000"/>
        </a:lnSpc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3100">
          <a:solidFill>
            <a:srgbClr val="000000"/>
          </a:solidFill>
          <a:latin typeface="+mn-lt"/>
          <a:ea typeface="+mn-ea"/>
          <a:cs typeface="+mn-cs"/>
        </a:defRPr>
      </a:lvl2pPr>
      <a:lvl3pPr marL="1250950" indent="-246063" algn="l" defTabSz="452438" rtl="0" eaLnBrk="0" fontAlgn="base" hangingPunct="0">
        <a:lnSpc>
          <a:spcPct val="93000"/>
        </a:lnSpc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600">
          <a:solidFill>
            <a:srgbClr val="000000"/>
          </a:solidFill>
          <a:latin typeface="+mn-lt"/>
          <a:ea typeface="+mn-ea"/>
          <a:cs typeface="+mn-cs"/>
        </a:defRPr>
      </a:lvl3pPr>
      <a:lvl4pPr marL="1752600" indent="-246063" algn="l" defTabSz="4524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–"/>
        <a:defRPr sz="2200">
          <a:solidFill>
            <a:srgbClr val="000000"/>
          </a:solidFill>
          <a:latin typeface="+mn-lt"/>
          <a:ea typeface="+mn-ea"/>
          <a:cs typeface="+mn-cs"/>
        </a:defRPr>
      </a:lvl4pPr>
      <a:lvl5pPr marL="2255838" indent="-246063" algn="l" defTabSz="452438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5pPr>
      <a:lvl6pPr marL="2715893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6pPr>
      <a:lvl7pPr marL="3172504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7pPr>
      <a:lvl8pPr marL="3629118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8pPr>
      <a:lvl9pPr marL="4085730" indent="-250502" algn="l" defTabSz="456611" rtl="0" eaLnBrk="0" fontAlgn="base" hangingPunct="0">
        <a:lnSpc>
          <a:spcPct val="93000"/>
        </a:lnSpc>
        <a:spcBef>
          <a:spcPts val="550"/>
        </a:spcBef>
        <a:spcAft>
          <a:spcPct val="0"/>
        </a:spcAft>
        <a:buClr>
          <a:srgbClr val="000000"/>
        </a:buClr>
        <a:buSzPct val="100000"/>
        <a:buFont typeface="Times New Roman" pitchFamily="-108" charset="0"/>
        <a:buChar char="•"/>
        <a:defRPr sz="22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611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224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836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449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062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675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285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897" algn="l" defTabSz="45661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jpeg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jpeg"/><Relationship Id="rId5" Type="http://schemas.openxmlformats.org/officeDocument/2006/relationships/image" Target="../media/image16.png"/><Relationship Id="rId4" Type="http://schemas.openxmlformats.org/officeDocument/2006/relationships/image" Target="../media/image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6.png"/><Relationship Id="rId5" Type="http://schemas.openxmlformats.org/officeDocument/2006/relationships/image" Target="../media/image18.png"/><Relationship Id="rId4" Type="http://schemas.openxmlformats.org/officeDocument/2006/relationships/image" Target="../media/image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9.jpeg"/><Relationship Id="rId4" Type="http://schemas.openxmlformats.org/officeDocument/2006/relationships/image" Target="../media/image1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jpeg"/><Relationship Id="rId4" Type="http://schemas.openxmlformats.org/officeDocument/2006/relationships/image" Target="../media/image1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1.jpeg"/><Relationship Id="rId5" Type="http://schemas.openxmlformats.org/officeDocument/2006/relationships/image" Target="../media/image16.png"/><Relationship Id="rId4" Type="http://schemas.openxmlformats.org/officeDocument/2006/relationships/image" Target="../media/image9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jpeg"/><Relationship Id="rId5" Type="http://schemas.openxmlformats.org/officeDocument/2006/relationships/image" Target="../media/image19.jpeg"/><Relationship Id="rId4" Type="http://schemas.openxmlformats.org/officeDocument/2006/relationships/image" Target="../media/image9.png"/><Relationship Id="rId9" Type="http://schemas.openxmlformats.org/officeDocument/2006/relationships/image" Target="../media/image21.jpe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png"/><Relationship Id="rId5" Type="http://schemas.openxmlformats.org/officeDocument/2006/relationships/image" Target="../media/image40.png"/><Relationship Id="rId4" Type="http://schemas.openxmlformats.org/officeDocument/2006/relationships/image" Target="../media/image39.emf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50.png"/><Relationship Id="rId4" Type="http://schemas.openxmlformats.org/officeDocument/2006/relationships/image" Target="../media/image42.png"/><Relationship Id="rId9" Type="http://schemas.openxmlformats.org/officeDocument/2006/relationships/image" Target="../media/image48.pn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2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BACKGR~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92"/>
            <a:ext cx="10058400" cy="7810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93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335280" y="0"/>
            <a:ext cx="8549640" cy="949960"/>
          </a:xfrm>
          <a:noFill/>
        </p:spPr>
        <p:txBody>
          <a:bodyPr/>
          <a:lstStyle/>
          <a:p>
            <a:pPr algn="l" eaLnBrk="1" hangingPunct="1"/>
            <a:r>
              <a:rPr lang="en-US" dirty="0" err="1">
                <a:solidFill>
                  <a:srgbClr val="FFFF00"/>
                </a:solidFill>
              </a:rPr>
              <a:t>Rongmei</a:t>
            </a:r>
            <a:endParaRPr lang="en-US" dirty="0">
              <a:solidFill>
                <a:srgbClr val="FFFF00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1" y="6160356"/>
            <a:ext cx="9455942" cy="1509503"/>
            <a:chOff x="48" y="3424"/>
            <a:chExt cx="5415" cy="839"/>
          </a:xfrm>
        </p:grpSpPr>
        <p:sp>
          <p:nvSpPr>
            <p:cNvPr id="112645" name="Text Box 5"/>
            <p:cNvSpPr txBox="1">
              <a:spLocks noChangeArrowheads="1"/>
            </p:cNvSpPr>
            <p:nvPr/>
          </p:nvSpPr>
          <p:spPr bwMode="auto">
            <a:xfrm>
              <a:off x="48" y="4108"/>
              <a:ext cx="1017" cy="15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5194" dir="1593903" algn="ctr" rotWithShape="0">
                <a:schemeClr val="bg2">
                  <a:alpha val="74998"/>
                </a:schemeClr>
              </a:outerShdw>
            </a:effectLst>
          </p:spPr>
          <p:txBody>
            <a:bodyPr anchor="ctr"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endParaRPr lang="ko-KR" altLang="en-US" sz="1300" b="1" dirty="0">
                <a:effectLst>
                  <a:outerShdw blurRad="38100" dist="38100" dir="2700000" algn="tl">
                    <a:srgbClr val="DDDDDD"/>
                  </a:outerShdw>
                </a:effectLst>
                <a:ea typeface="굴림" charset="-127"/>
                <a:cs typeface="굴림" charset="-127"/>
              </a:endParaRPr>
            </a:p>
          </p:txBody>
        </p:sp>
        <p:sp>
          <p:nvSpPr>
            <p:cNvPr id="112646" name="Text Box 6"/>
            <p:cNvSpPr txBox="1">
              <a:spLocks noChangeArrowheads="1"/>
            </p:cNvSpPr>
            <p:nvPr/>
          </p:nvSpPr>
          <p:spPr bwMode="auto">
            <a:xfrm>
              <a:off x="409" y="3424"/>
              <a:ext cx="5054" cy="40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bg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Bibal</a:t>
              </a:r>
              <a:r>
                <a:rPr lang="en-US" altLang="ko-KR" sz="2200" b="1" i="1" dirty="0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…</a:t>
              </a: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Kabiswmei</a:t>
              </a:r>
              <a:r>
                <a:rPr lang="en-US" altLang="ko-KR" sz="2200" b="1" i="1" dirty="0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 </a:t>
              </a: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Tanvduanv</a:t>
              </a:r>
              <a:r>
                <a:rPr lang="en-US" altLang="ko-KR" sz="2200" b="1" i="1" dirty="0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 International Inc. Fort Worth, Texas </a:t>
              </a: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tuang</a:t>
              </a:r>
              <a:r>
                <a:rPr lang="en-US" altLang="ko-KR" sz="2200" b="1" i="1" dirty="0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 </a:t>
              </a: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Lianvloumei</a:t>
              </a:r>
              <a:r>
                <a:rPr lang="en-US" altLang="ko-KR" sz="2200" b="1" i="1" dirty="0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 </a:t>
              </a:r>
              <a:r>
                <a:rPr lang="en-US" altLang="ko-KR" sz="2200" b="1" i="1" dirty="0" err="1">
                  <a:solidFill>
                    <a:srgbClr val="FAFD00"/>
                  </a:solidFill>
                  <a:latin typeface="Times New Roman" pitchFamily="18" charset="0"/>
                  <a:ea typeface="Gulim" pitchFamily="34" charset="-127"/>
                </a:rPr>
                <a:t>Duanv</a:t>
              </a:r>
              <a:endParaRPr lang="en-US" altLang="ko-KR" sz="2000" b="1" dirty="0">
                <a:solidFill>
                  <a:srgbClr val="FAFD00"/>
                </a:solidFill>
                <a:latin typeface="Times New Roman" pitchFamily="18" charset="0"/>
                <a:ea typeface="Gulim" pitchFamily="34" charset="-127"/>
              </a:endParaRPr>
            </a:p>
          </p:txBody>
        </p:sp>
        <p:sp>
          <p:nvSpPr>
            <p:cNvPr id="112647" name="Text Box 7"/>
            <p:cNvSpPr txBox="1">
              <a:spLocks noChangeArrowheads="1"/>
            </p:cNvSpPr>
            <p:nvPr/>
          </p:nvSpPr>
          <p:spPr bwMode="auto">
            <a:xfrm>
              <a:off x="1957" y="3866"/>
              <a:ext cx="1871" cy="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rgbClr val="080435">
                  <a:alpha val="74998"/>
                </a:srgbClr>
              </a:outerShdw>
            </a:effec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ko-KR" sz="2200" dirty="0">
                  <a:solidFill>
                    <a:srgbClr val="FFFB0C"/>
                  </a:solidFill>
                  <a:latin typeface="Helvetica" charset="0"/>
                  <a:ea typeface="굴림" charset="-127"/>
                  <a:cs typeface="굴림" charset="-127"/>
                </a:rPr>
                <a:t>www.biblebasically.com</a:t>
              </a:r>
            </a:p>
          </p:txBody>
        </p:sp>
      </p:grpSp>
      <p:sp>
        <p:nvSpPr>
          <p:cNvPr id="39941" name="Text Box 8"/>
          <p:cNvSpPr txBox="1">
            <a:spLocks noChangeArrowheads="1"/>
          </p:cNvSpPr>
          <p:nvPr/>
        </p:nvSpPr>
        <p:spPr bwMode="auto">
          <a:xfrm>
            <a:off x="524472" y="7424508"/>
            <a:ext cx="1016873" cy="2459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000" b="1" dirty="0">
                <a:solidFill>
                  <a:srgbClr val="FFFFFF"/>
                </a:solidFill>
                <a:ea typeface="Gulim" pitchFamily="34" charset="-127"/>
              </a:rPr>
              <a:t>©2004 TBBMI</a:t>
            </a:r>
          </a:p>
        </p:txBody>
      </p:sp>
      <p:sp>
        <p:nvSpPr>
          <p:cNvPr id="39942" name="Rectangle 9"/>
          <p:cNvSpPr>
            <a:spLocks noChangeArrowheads="1"/>
          </p:cNvSpPr>
          <p:nvPr/>
        </p:nvSpPr>
        <p:spPr bwMode="auto">
          <a:xfrm>
            <a:off x="8449253" y="7406564"/>
            <a:ext cx="593681" cy="2602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 b="1" dirty="0">
                <a:solidFill>
                  <a:srgbClr val="FFFFFF"/>
                </a:solidFill>
                <a:ea typeface="Gulim" pitchFamily="34" charset="-127"/>
              </a:rPr>
              <a:t>8.0.01.</a:t>
            </a:r>
          </a:p>
        </p:txBody>
      </p:sp>
      <p:sp>
        <p:nvSpPr>
          <p:cNvPr id="39943" name="Text Box 10"/>
          <p:cNvSpPr txBox="1">
            <a:spLocks noChangeArrowheads="1"/>
          </p:cNvSpPr>
          <p:nvPr/>
        </p:nvSpPr>
        <p:spPr bwMode="auto">
          <a:xfrm>
            <a:off x="8900979" y="7406564"/>
            <a:ext cx="346818" cy="2602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 b="1" dirty="0">
                <a:solidFill>
                  <a:srgbClr val="FFFFFF"/>
                </a:solidFill>
                <a:ea typeface="Gulim" pitchFamily="34" charset="-127"/>
              </a:rPr>
              <a:t>04</a:t>
            </a:r>
          </a:p>
        </p:txBody>
      </p:sp>
      <p:sp>
        <p:nvSpPr>
          <p:cNvPr id="82951" name="Text Box 11"/>
          <p:cNvSpPr txBox="1">
            <a:spLocks noChangeArrowheads="1"/>
          </p:cNvSpPr>
          <p:nvPr/>
        </p:nvSpPr>
        <p:spPr bwMode="auto">
          <a:xfrm>
            <a:off x="0" y="1782747"/>
            <a:ext cx="10058400" cy="31655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74997"/>
              </a:srgbClr>
            </a:outerShdw>
          </a:effectLst>
        </p:spPr>
        <p:txBody>
          <a:bodyPr lIns="101882" tIns="50941" rIns="101882" bIns="50941">
            <a:spAutoFit/>
          </a:bodyPr>
          <a:lstStyle/>
          <a:p>
            <a:pPr algn="ctr">
              <a:defRPr/>
            </a:pP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Baibal</a:t>
            </a:r>
            <a:r>
              <a:rPr lang="en-US" sz="10700" b="1" dirty="0">
                <a:solidFill>
                  <a:srgbClr val="FFFF00"/>
                </a:solidFill>
                <a:latin typeface="Kosher-Normal" charset="0"/>
              </a:rPr>
              <a:t>… </a:t>
            </a: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Kabiswmei</a:t>
            </a:r>
            <a:endParaRPr lang="en-US" sz="10700" b="1" dirty="0">
              <a:solidFill>
                <a:srgbClr val="FFFF00"/>
              </a:solidFill>
              <a:latin typeface="Kosher-Normal" charset="0"/>
            </a:endParaRPr>
          </a:p>
        </p:txBody>
      </p:sp>
      <p:sp>
        <p:nvSpPr>
          <p:cNvPr id="39945" name="WordArt 12"/>
          <p:cNvSpPr>
            <a:spLocks noChangeArrowheads="1" noChangeShapeType="1" noTextEdit="1"/>
          </p:cNvSpPr>
          <p:nvPr/>
        </p:nvSpPr>
        <p:spPr bwMode="auto">
          <a:xfrm flipH="1">
            <a:off x="8968740" y="3627121"/>
            <a:ext cx="410391" cy="51815"/>
          </a:xfrm>
          <a:prstGeom prst="rect">
            <a:avLst/>
          </a:prstGeom>
        </p:spPr>
        <p:txBody>
          <a:bodyPr wrap="none" lIns="101882" tIns="50941" rIns="101882" bIns="50941" fromWordArt="1">
            <a:prstTxWarp prst="textSlantDown">
              <a:avLst>
                <a:gd name="adj" fmla="val 44444"/>
              </a:avLst>
            </a:prstTxWarp>
          </a:bodyPr>
          <a:lstStyle/>
          <a:p>
            <a:pPr algn="ctr"/>
            <a:endParaRPr lang="en-IN" sz="4000" kern="10" dirty="0">
              <a:ln w="9525">
                <a:noFill/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808080">
                    <a:alpha val="74997"/>
                  </a:srgbClr>
                </a:outerShdw>
              </a:effectLst>
              <a:latin typeface="Kosher-Norm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79668" y="427689"/>
            <a:ext cx="2570480" cy="618083"/>
          </a:xfrm>
          <a:prstGeom prst="rect">
            <a:avLst/>
          </a:prstGeom>
          <a:noFill/>
        </p:spPr>
        <p:txBody>
          <a:bodyPr wrap="square" lIns="101882" tIns="50941" rIns="101882" bIns="50941" rtlCol="0">
            <a:spAutoFit/>
          </a:bodyPr>
          <a:lstStyle/>
          <a:p>
            <a:r>
              <a:rPr lang="en-US" sz="2000" b="1" dirty="0">
                <a:solidFill>
                  <a:srgbClr val="FFFF00"/>
                </a:solidFill>
                <a:latin typeface="Arial" pitchFamily="-107" charset="0"/>
              </a:rPr>
              <a:t>KAGUANV 9.65</a:t>
            </a:r>
          </a:p>
          <a:p>
            <a:endParaRPr lang="en-IN" sz="1600" dirty="0"/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85888" y="1254125"/>
            <a:ext cx="7138987" cy="49577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81185" dir="2321969" algn="ctr" rotWithShape="0">
              <a:srgbClr val="000000"/>
            </a:outerShdw>
          </a:effectLst>
        </p:spPr>
      </p:pic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2111375" y="5087938"/>
            <a:ext cx="8985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700" b="1">
                <a:solidFill>
                  <a:srgbClr val="FFEA18"/>
                </a:solidFill>
              </a:rPr>
              <a:t>1</a:t>
            </a:r>
          </a:p>
        </p:txBody>
      </p:sp>
      <p:sp>
        <p:nvSpPr>
          <p:cNvPr id="25603" name="Rectangle 3"/>
          <p:cNvSpPr>
            <a:spLocks noChangeArrowheads="1"/>
          </p:cNvSpPr>
          <p:nvPr/>
        </p:nvSpPr>
        <p:spPr bwMode="auto">
          <a:xfrm>
            <a:off x="2551113" y="4051300"/>
            <a:ext cx="900112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2</a:t>
            </a:r>
          </a:p>
        </p:txBody>
      </p:sp>
      <p:sp>
        <p:nvSpPr>
          <p:cNvPr id="25604" name="Rectangle 4"/>
          <p:cNvSpPr>
            <a:spLocks noChangeArrowheads="1"/>
          </p:cNvSpPr>
          <p:nvPr/>
        </p:nvSpPr>
        <p:spPr bwMode="auto">
          <a:xfrm>
            <a:off x="3327400" y="324643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3</a:t>
            </a:r>
          </a:p>
        </p:txBody>
      </p:sp>
      <p:sp>
        <p:nvSpPr>
          <p:cNvPr id="25605" name="Rectangle 5"/>
          <p:cNvSpPr>
            <a:spLocks noChangeArrowheads="1"/>
          </p:cNvSpPr>
          <p:nvPr/>
        </p:nvSpPr>
        <p:spPr bwMode="auto">
          <a:xfrm>
            <a:off x="4811713" y="2832100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4</a:t>
            </a:r>
          </a:p>
        </p:txBody>
      </p:sp>
      <p:sp>
        <p:nvSpPr>
          <p:cNvPr id="25606" name="Rectangle 6"/>
          <p:cNvSpPr>
            <a:spLocks noChangeArrowheads="1"/>
          </p:cNvSpPr>
          <p:nvPr/>
        </p:nvSpPr>
        <p:spPr bwMode="auto">
          <a:xfrm>
            <a:off x="5916613" y="31892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5</a:t>
            </a:r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>
            <a:off x="6559550" y="37099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6</a:t>
            </a:r>
          </a:p>
        </p:txBody>
      </p:sp>
      <p:sp>
        <p:nvSpPr>
          <p:cNvPr id="25608" name="Rectangle 8"/>
          <p:cNvSpPr>
            <a:spLocks noChangeArrowheads="1"/>
          </p:cNvSpPr>
          <p:nvPr/>
        </p:nvSpPr>
        <p:spPr bwMode="auto">
          <a:xfrm>
            <a:off x="7100888" y="44084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7</a:t>
            </a:r>
          </a:p>
        </p:txBody>
      </p:sp>
      <p:sp>
        <p:nvSpPr>
          <p:cNvPr id="25609" name="Line 9"/>
          <p:cNvSpPr>
            <a:spLocks noChangeShapeType="1"/>
          </p:cNvSpPr>
          <p:nvPr/>
        </p:nvSpPr>
        <p:spPr bwMode="auto">
          <a:xfrm>
            <a:off x="2335213" y="5638800"/>
            <a:ext cx="1606550" cy="777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0" name="Line 10"/>
          <p:cNvSpPr>
            <a:spLocks noChangeShapeType="1"/>
          </p:cNvSpPr>
          <p:nvPr/>
        </p:nvSpPr>
        <p:spPr bwMode="auto">
          <a:xfrm>
            <a:off x="2624138" y="4725988"/>
            <a:ext cx="1489075" cy="620712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1" name="Line 11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2" name="Line 12"/>
          <p:cNvSpPr>
            <a:spLocks noChangeShapeType="1"/>
          </p:cNvSpPr>
          <p:nvPr/>
        </p:nvSpPr>
        <p:spPr bwMode="auto">
          <a:xfrm>
            <a:off x="4395788" y="3427413"/>
            <a:ext cx="433387" cy="1831975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3" name="Line 13"/>
          <p:cNvSpPr>
            <a:spLocks noChangeShapeType="1"/>
          </p:cNvSpPr>
          <p:nvPr/>
        </p:nvSpPr>
        <p:spPr bwMode="auto">
          <a:xfrm flipH="1">
            <a:off x="5368925" y="3813175"/>
            <a:ext cx="922338" cy="1198563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4" name="Line 14"/>
          <p:cNvSpPr>
            <a:spLocks noChangeShapeType="1"/>
          </p:cNvSpPr>
          <p:nvPr/>
        </p:nvSpPr>
        <p:spPr bwMode="auto">
          <a:xfrm flipH="1">
            <a:off x="5640388" y="4268788"/>
            <a:ext cx="1246187" cy="9017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5" name="Line 15"/>
          <p:cNvSpPr>
            <a:spLocks noChangeShapeType="1"/>
          </p:cNvSpPr>
          <p:nvPr/>
        </p:nvSpPr>
        <p:spPr bwMode="auto">
          <a:xfrm flipV="1">
            <a:off x="5741988" y="5049838"/>
            <a:ext cx="1760537" cy="4064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6" name="Line 16"/>
          <p:cNvSpPr>
            <a:spLocks noChangeShapeType="1"/>
          </p:cNvSpPr>
          <p:nvPr/>
        </p:nvSpPr>
        <p:spPr bwMode="auto">
          <a:xfrm flipV="1">
            <a:off x="5929313" y="5788025"/>
            <a:ext cx="1568450" cy="269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25617" name="Rectangle 17"/>
          <p:cNvSpPr>
            <a:spLocks noChangeArrowheads="1"/>
          </p:cNvSpPr>
          <p:nvPr/>
        </p:nvSpPr>
        <p:spPr bwMode="auto">
          <a:xfrm>
            <a:off x="7840663" y="5462588"/>
            <a:ext cx="900112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EA18"/>
                </a:solidFill>
              </a:rPr>
              <a:t>8</a:t>
            </a:r>
          </a:p>
        </p:txBody>
      </p:sp>
      <p:sp>
        <p:nvSpPr>
          <p:cNvPr id="25618" name="Rectangle 18"/>
          <p:cNvSpPr>
            <a:spLocks noChangeArrowheads="1"/>
          </p:cNvSpPr>
          <p:nvPr/>
        </p:nvSpPr>
        <p:spPr bwMode="auto">
          <a:xfrm rot="240000">
            <a:off x="2432324" y="5285297"/>
            <a:ext cx="1446697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RIAK</a:t>
            </a:r>
          </a:p>
        </p:txBody>
      </p:sp>
      <p:sp>
        <p:nvSpPr>
          <p:cNvPr id="25619" name="Rectangle 19"/>
          <p:cNvSpPr>
            <a:spLocks noChangeArrowheads="1"/>
          </p:cNvSpPr>
          <p:nvPr/>
        </p:nvSpPr>
        <p:spPr bwMode="auto">
          <a:xfrm rot="3060000">
            <a:off x="3087373" y="4355150"/>
            <a:ext cx="2011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CHWNHY</a:t>
            </a:r>
          </a:p>
        </p:txBody>
      </p:sp>
      <p:sp>
        <p:nvSpPr>
          <p:cNvPr id="25620" name="Rectangle 20"/>
          <p:cNvSpPr>
            <a:spLocks noChangeArrowheads="1"/>
          </p:cNvSpPr>
          <p:nvPr/>
        </p:nvSpPr>
        <p:spPr bwMode="auto">
          <a:xfrm rot="4560000">
            <a:off x="3556096" y="3992851"/>
            <a:ext cx="2320925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MUHZWNGNUNC</a:t>
            </a:r>
          </a:p>
        </p:txBody>
      </p:sp>
      <p:sp>
        <p:nvSpPr>
          <p:cNvPr id="25621" name="Rectangle 21"/>
          <p:cNvSpPr>
            <a:spLocks noChangeArrowheads="1"/>
          </p:cNvSpPr>
          <p:nvPr/>
        </p:nvSpPr>
        <p:spPr bwMode="auto">
          <a:xfrm rot="1560000">
            <a:off x="2520980" y="5012264"/>
            <a:ext cx="2951476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RUANVRY</a:t>
            </a:r>
          </a:p>
        </p:txBody>
      </p:sp>
      <p:grpSp>
        <p:nvGrpSpPr>
          <p:cNvPr id="25622" name="Group 22"/>
          <p:cNvGrpSpPr>
            <a:grpSpLocks/>
          </p:cNvGrpSpPr>
          <p:nvPr/>
        </p:nvGrpSpPr>
        <p:grpSpPr bwMode="auto">
          <a:xfrm>
            <a:off x="6073775" y="719138"/>
            <a:ext cx="1004888" cy="1423987"/>
            <a:chOff x="3826" y="453"/>
            <a:chExt cx="633" cy="897"/>
          </a:xfrm>
        </p:grpSpPr>
        <p:sp>
          <p:nvSpPr>
            <p:cNvPr id="12311" name="Rectangle 23"/>
            <p:cNvSpPr>
              <a:spLocks noChangeArrowheads="1"/>
            </p:cNvSpPr>
            <p:nvPr/>
          </p:nvSpPr>
          <p:spPr bwMode="auto">
            <a:xfrm>
              <a:off x="4064" y="453"/>
              <a:ext cx="167" cy="898"/>
            </a:xfrm>
            <a:prstGeom prst="rect">
              <a:avLst/>
            </a:prstGeom>
            <a:solidFill>
              <a:srgbClr val="FC0128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2312" name="Rectangle 24"/>
            <p:cNvSpPr>
              <a:spLocks noChangeArrowheads="1"/>
            </p:cNvSpPr>
            <p:nvPr/>
          </p:nvSpPr>
          <p:spPr bwMode="auto">
            <a:xfrm>
              <a:off x="3826" y="607"/>
              <a:ext cx="634" cy="163"/>
            </a:xfrm>
            <a:prstGeom prst="rect">
              <a:avLst/>
            </a:prstGeom>
            <a:solidFill>
              <a:srgbClr val="FC0128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25623" name="Text Box 25"/>
          <p:cNvSpPr txBox="1">
            <a:spLocks noChangeArrowheads="1"/>
          </p:cNvSpPr>
          <p:nvPr/>
        </p:nvSpPr>
        <p:spPr bwMode="auto">
          <a:xfrm>
            <a:off x="850900" y="6680200"/>
            <a:ext cx="8699500" cy="479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750"/>
              </a:spcBef>
              <a:buClr>
                <a:srgbClr val="FFFFFF"/>
              </a:buClr>
            </a:pPr>
            <a:r>
              <a:rPr lang="en-GB" b="1" dirty="0">
                <a:solidFill>
                  <a:srgbClr val="FFFFFF"/>
                </a:solidFill>
                <a:latin typeface="Comic Sans MS" charset="0"/>
                <a:cs typeface="Times New Roman" charset="0"/>
              </a:rPr>
              <a:t>BALBAL HYKHOU GUTKANMEI GANV...</a:t>
            </a:r>
          </a:p>
        </p:txBody>
      </p:sp>
      <p:sp>
        <p:nvSpPr>
          <p:cNvPr id="12314" name="Text Box 26"/>
          <p:cNvSpPr txBox="1">
            <a:spLocks noChangeArrowheads="1"/>
          </p:cNvSpPr>
          <p:nvPr/>
        </p:nvSpPr>
        <p:spPr bwMode="auto">
          <a:xfrm>
            <a:off x="1168400" y="1419225"/>
            <a:ext cx="3163888" cy="1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500"/>
              </a:spcBef>
              <a:buClr>
                <a:srgbClr val="FFFFFF"/>
              </a:buClr>
            </a:pPr>
            <a:r>
              <a:rPr lang="en-GB" b="1" dirty="0">
                <a:solidFill>
                  <a:srgbClr val="FFFFFF"/>
                </a:solidFill>
                <a:latin typeface="Comic Sans MS" charset="0"/>
                <a:cs typeface="Times New Roman" charset="0"/>
              </a:rPr>
              <a:t>LATDYNG GUANGC:                 1,500 YEARS</a:t>
            </a:r>
          </a:p>
        </p:txBody>
      </p:sp>
      <p:sp>
        <p:nvSpPr>
          <p:cNvPr id="12315" name="AutoShape 27"/>
          <p:cNvSpPr>
            <a:spLocks noChangeArrowheads="1"/>
          </p:cNvSpPr>
          <p:nvPr/>
        </p:nvSpPr>
        <p:spPr bwMode="auto">
          <a:xfrm>
            <a:off x="1825625" y="2414588"/>
            <a:ext cx="3525838" cy="3643312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2316" name="Text Box 28"/>
          <p:cNvSpPr txBox="1">
            <a:spLocks noChangeArrowheads="1"/>
          </p:cNvSpPr>
          <p:nvPr/>
        </p:nvSpPr>
        <p:spPr bwMode="auto">
          <a:xfrm>
            <a:off x="6724649" y="1344613"/>
            <a:ext cx="3333751" cy="863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500"/>
              </a:spcBef>
              <a:buClr>
                <a:srgbClr val="67E00A"/>
              </a:buClr>
            </a:pPr>
            <a:r>
              <a:rPr lang="en-GB" b="1" dirty="0">
                <a:solidFill>
                  <a:srgbClr val="67E00A"/>
                </a:solidFill>
                <a:latin typeface="Comic Sans MS" charset="0"/>
                <a:cs typeface="Times New Roman" charset="0"/>
              </a:rPr>
              <a:t>LATDYNG THANH:                 40-50 YEARS</a:t>
            </a:r>
          </a:p>
        </p:txBody>
      </p:sp>
      <p:sp>
        <p:nvSpPr>
          <p:cNvPr id="25627" name="AutoShape 29"/>
          <p:cNvSpPr>
            <a:spLocks noChangeArrowheads="1"/>
          </p:cNvSpPr>
          <p:nvPr/>
        </p:nvSpPr>
        <p:spPr bwMode="auto">
          <a:xfrm>
            <a:off x="5330825" y="3486150"/>
            <a:ext cx="2949575" cy="2865438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5628" name="Rectangle 30"/>
          <p:cNvSpPr>
            <a:spLocks noChangeArrowheads="1"/>
          </p:cNvSpPr>
          <p:nvPr/>
        </p:nvSpPr>
        <p:spPr bwMode="auto">
          <a:xfrm rot="-3120000">
            <a:off x="5067085" y="3890118"/>
            <a:ext cx="1692911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00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00FF00"/>
                </a:solidFill>
                <a:latin typeface="Helvetica BlackOblique" charset="0"/>
              </a:rPr>
              <a:t>GAICHAMV</a:t>
            </a:r>
          </a:p>
        </p:txBody>
      </p:sp>
      <p:sp>
        <p:nvSpPr>
          <p:cNvPr id="25629" name="Rectangle 31"/>
          <p:cNvSpPr>
            <a:spLocks noChangeArrowheads="1"/>
          </p:cNvSpPr>
          <p:nvPr/>
        </p:nvSpPr>
        <p:spPr bwMode="auto">
          <a:xfrm rot="-2280000">
            <a:off x="5498008" y="4080219"/>
            <a:ext cx="2236107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00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00FF00"/>
                </a:solidFill>
                <a:latin typeface="Helvetica BlackOblique" charset="0"/>
              </a:rPr>
              <a:t>LATDIUTATMEI</a:t>
            </a:r>
          </a:p>
        </p:txBody>
      </p:sp>
      <p:sp>
        <p:nvSpPr>
          <p:cNvPr id="25630" name="Rectangle 32"/>
          <p:cNvSpPr>
            <a:spLocks noChangeArrowheads="1"/>
          </p:cNvSpPr>
          <p:nvPr/>
        </p:nvSpPr>
        <p:spPr bwMode="auto">
          <a:xfrm rot="-960000">
            <a:off x="6091876" y="4773462"/>
            <a:ext cx="157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00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00FF00"/>
                </a:solidFill>
                <a:latin typeface="Helvetica BlackOblique" charset="0"/>
              </a:rPr>
              <a:t>TATDYN</a:t>
            </a:r>
          </a:p>
        </p:txBody>
      </p:sp>
      <p:sp>
        <p:nvSpPr>
          <p:cNvPr id="25631" name="Rectangle 33"/>
          <p:cNvSpPr>
            <a:spLocks noChangeArrowheads="1"/>
          </p:cNvSpPr>
          <p:nvPr/>
        </p:nvSpPr>
        <p:spPr bwMode="auto">
          <a:xfrm>
            <a:off x="5749925" y="5429250"/>
            <a:ext cx="2316163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00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600" b="1" dirty="0">
                <a:solidFill>
                  <a:srgbClr val="00FF00"/>
                </a:solidFill>
                <a:latin typeface="Helvetica BlackOblique" charset="0"/>
              </a:rPr>
              <a:t>NDAUHLOUMEI</a:t>
            </a:r>
          </a:p>
        </p:txBody>
      </p:sp>
      <p:sp>
        <p:nvSpPr>
          <p:cNvPr id="25632" name="Text Box 34"/>
          <p:cNvSpPr txBox="1">
            <a:spLocks noChangeArrowheads="1"/>
          </p:cNvSpPr>
          <p:nvPr/>
        </p:nvSpPr>
        <p:spPr bwMode="auto">
          <a:xfrm>
            <a:off x="9698038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2323" name="AutoShape 35"/>
          <p:cNvSpPr>
            <a:spLocks noChangeArrowheads="1"/>
          </p:cNvSpPr>
          <p:nvPr/>
        </p:nvSpPr>
        <p:spPr bwMode="auto">
          <a:xfrm>
            <a:off x="4913313" y="3514725"/>
            <a:ext cx="2984500" cy="2746375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5BFF5B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5634" name="Text Box 36"/>
          <p:cNvSpPr txBox="1">
            <a:spLocks noChangeArrowheads="1"/>
          </p:cNvSpPr>
          <p:nvPr/>
        </p:nvSpPr>
        <p:spPr bwMode="auto">
          <a:xfrm>
            <a:off x="9437688" y="7367588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5635" name="Text Box 37"/>
          <p:cNvSpPr txBox="1">
            <a:spLocks noChangeArrowheads="1"/>
          </p:cNvSpPr>
          <p:nvPr/>
        </p:nvSpPr>
        <p:spPr bwMode="auto">
          <a:xfrm>
            <a:off x="9183688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10</a:t>
            </a:r>
          </a:p>
        </p:txBody>
      </p:sp>
      <p:sp>
        <p:nvSpPr>
          <p:cNvPr id="25636" name="Text Box 38"/>
          <p:cNvSpPr txBox="1">
            <a:spLocks noChangeArrowheads="1"/>
          </p:cNvSpPr>
          <p:nvPr/>
        </p:nvSpPr>
        <p:spPr bwMode="auto">
          <a:xfrm>
            <a:off x="956945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25637" name="Text Box 39"/>
          <p:cNvSpPr txBox="1">
            <a:spLocks noChangeArrowheads="1"/>
          </p:cNvSpPr>
          <p:nvPr/>
        </p:nvSpPr>
        <p:spPr bwMode="auto">
          <a:xfrm>
            <a:off x="5368925" y="719138"/>
            <a:ext cx="3579812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15" grpId="0" animBg="1"/>
      <p:bldP spid="123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1"/>
          <p:cNvSpPr>
            <a:spLocks noChangeArrowheads="1"/>
          </p:cNvSpPr>
          <p:nvPr/>
        </p:nvSpPr>
        <p:spPr bwMode="auto">
          <a:xfrm>
            <a:off x="901700" y="3641725"/>
            <a:ext cx="1862138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7650" name="Rectangle 2"/>
          <p:cNvSpPr>
            <a:spLocks noChangeArrowheads="1"/>
          </p:cNvSpPr>
          <p:nvPr/>
        </p:nvSpPr>
        <p:spPr bwMode="auto">
          <a:xfrm>
            <a:off x="508000" y="320198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(BUK 4)</a:t>
            </a:r>
          </a:p>
        </p:txBody>
      </p:sp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779934" y="3795516"/>
            <a:ext cx="2089026" cy="5947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600" b="1" dirty="0">
                <a:solidFill>
                  <a:srgbClr val="FFB3C0"/>
                </a:solidFill>
                <a:latin typeface="Helvetica" charset="0"/>
              </a:rPr>
              <a:t>PAT CHANGHMEI LEV THEOLOGY</a:t>
            </a:r>
          </a:p>
        </p:txBody>
      </p:sp>
      <p:sp>
        <p:nvSpPr>
          <p:cNvPr id="27652" name="Rectangle 4"/>
          <p:cNvSpPr>
            <a:spLocks noChangeArrowheads="1"/>
          </p:cNvSpPr>
          <p:nvPr/>
        </p:nvSpPr>
        <p:spPr bwMode="auto">
          <a:xfrm>
            <a:off x="3084513" y="3636963"/>
            <a:ext cx="1711325" cy="909637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7653" name="Rectangle 5"/>
          <p:cNvSpPr>
            <a:spLocks noChangeArrowheads="1"/>
          </p:cNvSpPr>
          <p:nvPr/>
        </p:nvSpPr>
        <p:spPr bwMode="auto">
          <a:xfrm>
            <a:off x="3217862" y="3819525"/>
            <a:ext cx="1667321" cy="611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RUANVRY</a:t>
            </a:r>
          </a:p>
        </p:txBody>
      </p:sp>
      <p:sp>
        <p:nvSpPr>
          <p:cNvPr id="27654" name="Rectangle 6"/>
          <p:cNvSpPr>
            <a:spLocks noChangeArrowheads="1"/>
          </p:cNvSpPr>
          <p:nvPr/>
        </p:nvSpPr>
        <p:spPr bwMode="auto">
          <a:xfrm>
            <a:off x="5100638" y="3638550"/>
            <a:ext cx="1795462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7655" name="Rectangle 7"/>
          <p:cNvSpPr>
            <a:spLocks noChangeArrowheads="1"/>
          </p:cNvSpPr>
          <p:nvPr/>
        </p:nvSpPr>
        <p:spPr bwMode="auto">
          <a:xfrm>
            <a:off x="5100638" y="3819525"/>
            <a:ext cx="1673225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LATLU</a:t>
            </a:r>
          </a:p>
        </p:txBody>
      </p:sp>
      <p:sp>
        <p:nvSpPr>
          <p:cNvPr id="27656" name="Rectangle 8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7657" name="Rectangle 9"/>
          <p:cNvSpPr>
            <a:spLocks noChangeArrowheads="1"/>
          </p:cNvSpPr>
          <p:nvPr/>
        </p:nvSpPr>
        <p:spPr bwMode="auto">
          <a:xfrm>
            <a:off x="6973416" y="3858804"/>
            <a:ext cx="2088232" cy="65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TINGSAENG GUANGNIMEI</a:t>
            </a:r>
          </a:p>
        </p:txBody>
      </p:sp>
      <p:grpSp>
        <p:nvGrpSpPr>
          <p:cNvPr id="27658" name="Group 10"/>
          <p:cNvGrpSpPr>
            <a:grpSpLocks/>
          </p:cNvGrpSpPr>
          <p:nvPr/>
        </p:nvGrpSpPr>
        <p:grpSpPr bwMode="auto">
          <a:xfrm>
            <a:off x="776288" y="4641850"/>
            <a:ext cx="8289925" cy="1962150"/>
            <a:chOff x="489" y="2924"/>
            <a:chExt cx="5222" cy="1236"/>
          </a:xfrm>
        </p:grpSpPr>
        <p:sp>
          <p:nvSpPr>
            <p:cNvPr id="13323" name="Line 11"/>
            <p:cNvSpPr>
              <a:spLocks noChangeShapeType="1"/>
            </p:cNvSpPr>
            <p:nvPr/>
          </p:nvSpPr>
          <p:spPr bwMode="auto">
            <a:xfrm>
              <a:off x="489" y="2952"/>
              <a:ext cx="5221" cy="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13324" name="Line 12"/>
            <p:cNvSpPr>
              <a:spLocks noChangeShapeType="1"/>
            </p:cNvSpPr>
            <p:nvPr/>
          </p:nvSpPr>
          <p:spPr bwMode="auto">
            <a:xfrm>
              <a:off x="512" y="2956"/>
              <a:ext cx="1" cy="93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13325" name="Line 13"/>
            <p:cNvSpPr>
              <a:spLocks noChangeShapeType="1"/>
            </p:cNvSpPr>
            <p:nvPr/>
          </p:nvSpPr>
          <p:spPr bwMode="auto">
            <a:xfrm>
              <a:off x="4416" y="2956"/>
              <a:ext cx="1" cy="81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13326" name="Line 14"/>
            <p:cNvSpPr>
              <a:spLocks noChangeShapeType="1"/>
            </p:cNvSpPr>
            <p:nvPr/>
          </p:nvSpPr>
          <p:spPr bwMode="auto">
            <a:xfrm>
              <a:off x="3115" y="2956"/>
              <a:ext cx="1" cy="1205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13327" name="Line 15"/>
            <p:cNvSpPr>
              <a:spLocks noChangeShapeType="1"/>
            </p:cNvSpPr>
            <p:nvPr/>
          </p:nvSpPr>
          <p:spPr bwMode="auto">
            <a:xfrm>
              <a:off x="5712" y="2924"/>
              <a:ext cx="1" cy="109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13328" name="Line 16"/>
            <p:cNvSpPr>
              <a:spLocks noChangeShapeType="1"/>
            </p:cNvSpPr>
            <p:nvPr/>
          </p:nvSpPr>
          <p:spPr bwMode="auto">
            <a:xfrm>
              <a:off x="1799" y="2956"/>
              <a:ext cx="1" cy="99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27659" name="Rectangle 17"/>
          <p:cNvSpPr>
            <a:spLocks noChangeArrowheads="1"/>
          </p:cNvSpPr>
          <p:nvPr/>
        </p:nvSpPr>
        <p:spPr bwMode="auto">
          <a:xfrm>
            <a:off x="2579688" y="318293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(BUK1)</a:t>
            </a:r>
          </a:p>
        </p:txBody>
      </p:sp>
      <p:sp>
        <p:nvSpPr>
          <p:cNvPr id="27660" name="Rectangle 18"/>
          <p:cNvSpPr>
            <a:spLocks noChangeArrowheads="1"/>
          </p:cNvSpPr>
          <p:nvPr/>
        </p:nvSpPr>
        <p:spPr bwMode="auto">
          <a:xfrm>
            <a:off x="4132263" y="3182938"/>
            <a:ext cx="2679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(BUK 21)</a:t>
            </a:r>
          </a:p>
        </p:txBody>
      </p:sp>
      <p:sp>
        <p:nvSpPr>
          <p:cNvPr id="27661" name="Rectangle 19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(BUK 1)</a:t>
            </a:r>
          </a:p>
        </p:txBody>
      </p:sp>
      <p:sp>
        <p:nvSpPr>
          <p:cNvPr id="27662" name="Rectangle 20"/>
          <p:cNvSpPr>
            <a:spLocks noChangeArrowheads="1"/>
          </p:cNvSpPr>
          <p:nvPr/>
        </p:nvSpPr>
        <p:spPr bwMode="auto">
          <a:xfrm>
            <a:off x="852736" y="4606280"/>
            <a:ext cx="1944216" cy="75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Gaichamv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27663" name="Rectangle 21"/>
          <p:cNvSpPr>
            <a:spLocks noChangeArrowheads="1"/>
          </p:cNvSpPr>
          <p:nvPr/>
        </p:nvSpPr>
        <p:spPr bwMode="auto">
          <a:xfrm>
            <a:off x="2652936" y="4882827"/>
            <a:ext cx="2520280" cy="458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Latdiu</a:t>
            </a:r>
            <a:r>
              <a:rPr lang="en-GB" sz="2400" b="1" i="1" dirty="0">
                <a:solidFill>
                  <a:srgbClr val="A7FFA7"/>
                </a:solidFill>
                <a:latin typeface="Helvetica" charset="0"/>
              </a:rPr>
              <a:t> </a:t>
            </a: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tatmei</a:t>
            </a:r>
            <a:endParaRPr lang="en-GB" sz="2400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27664" name="Rectangle 22"/>
          <p:cNvSpPr>
            <a:spLocks noChangeArrowheads="1"/>
          </p:cNvSpPr>
          <p:nvPr/>
        </p:nvSpPr>
        <p:spPr bwMode="auto">
          <a:xfrm>
            <a:off x="5167313" y="4921250"/>
            <a:ext cx="1706562" cy="133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85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Tatdyn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27665" name="Rectangle 2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i="1" dirty="0" err="1">
                <a:solidFill>
                  <a:srgbClr val="A7FFA7"/>
                </a:solidFill>
                <a:latin typeface="Helvetica" charset="0"/>
              </a:rPr>
              <a:t>Ndauhloumei</a:t>
            </a:r>
            <a:endParaRPr lang="en-GB" b="1" i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27666" name="Rectangle 24"/>
          <p:cNvSpPr>
            <a:spLocks noChangeArrowheads="1"/>
          </p:cNvSpPr>
          <p:nvPr/>
        </p:nvSpPr>
        <p:spPr bwMode="auto">
          <a:xfrm>
            <a:off x="1140768" y="1688352"/>
            <a:ext cx="7488832" cy="1117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LT TUANG KALANGV PADEIH:</a:t>
            </a: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A.D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.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40  LEV  90 KAK KHOU HYLOUMEI</a:t>
            </a:r>
          </a:p>
        </p:txBody>
      </p:sp>
      <p:sp>
        <p:nvSpPr>
          <p:cNvPr id="27667" name="Text Box 25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27668" name="Text Box 2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7669" name="Text Box 27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11</a:t>
            </a:r>
          </a:p>
        </p:txBody>
      </p:sp>
      <p:sp>
        <p:nvSpPr>
          <p:cNvPr id="13340" name="AutoShape 28"/>
          <p:cNvSpPr>
            <a:spLocks noChangeArrowheads="1"/>
          </p:cNvSpPr>
          <p:nvPr/>
        </p:nvSpPr>
        <p:spPr bwMode="auto">
          <a:xfrm>
            <a:off x="1239838" y="5802313"/>
            <a:ext cx="1184275" cy="1241425"/>
          </a:xfrm>
          <a:prstGeom prst="upArrow">
            <a:avLst>
              <a:gd name="adj1" fmla="val 50000"/>
              <a:gd name="adj2" fmla="val 26206"/>
            </a:avLst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341" name="AutoShape 29"/>
          <p:cNvSpPr>
            <a:spLocks noChangeArrowheads="1"/>
          </p:cNvSpPr>
          <p:nvPr/>
        </p:nvSpPr>
        <p:spPr bwMode="auto">
          <a:xfrm>
            <a:off x="3297238" y="5813127"/>
            <a:ext cx="1184275" cy="1241425"/>
          </a:xfrm>
          <a:prstGeom prst="upArrow">
            <a:avLst>
              <a:gd name="adj1" fmla="val 50000"/>
              <a:gd name="adj2" fmla="val 26206"/>
            </a:avLst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342" name="AutoShape 30"/>
          <p:cNvSpPr>
            <a:spLocks noChangeArrowheads="1"/>
          </p:cNvSpPr>
          <p:nvPr/>
        </p:nvSpPr>
        <p:spPr bwMode="auto">
          <a:xfrm>
            <a:off x="5454650" y="5716588"/>
            <a:ext cx="1184275" cy="1241425"/>
          </a:xfrm>
          <a:prstGeom prst="upArrow">
            <a:avLst>
              <a:gd name="adj1" fmla="val 50000"/>
              <a:gd name="adj2" fmla="val 26206"/>
            </a:avLst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343" name="AutoShape 31"/>
          <p:cNvSpPr>
            <a:spLocks noChangeArrowheads="1"/>
          </p:cNvSpPr>
          <p:nvPr/>
        </p:nvSpPr>
        <p:spPr bwMode="auto">
          <a:xfrm>
            <a:off x="7412038" y="5738813"/>
            <a:ext cx="1184275" cy="1241425"/>
          </a:xfrm>
          <a:prstGeom prst="upArrow">
            <a:avLst>
              <a:gd name="adj1" fmla="val 50000"/>
              <a:gd name="adj2" fmla="val 26206"/>
            </a:avLst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7674" name="Text Box 32"/>
          <p:cNvSpPr txBox="1">
            <a:spLocks noChangeArrowheads="1"/>
          </p:cNvSpPr>
          <p:nvPr/>
        </p:nvSpPr>
        <p:spPr bwMode="auto">
          <a:xfrm>
            <a:off x="9564688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6</a:t>
            </a:r>
          </a:p>
        </p:txBody>
      </p:sp>
      <p:sp>
        <p:nvSpPr>
          <p:cNvPr id="13345" name="AutoShape 33"/>
          <p:cNvSpPr>
            <a:spLocks noChangeArrowheads="1"/>
          </p:cNvSpPr>
          <p:nvPr/>
        </p:nvSpPr>
        <p:spPr bwMode="auto">
          <a:xfrm>
            <a:off x="420688" y="141784"/>
            <a:ext cx="4464496" cy="1025525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91659" dir="2017659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346" name="AutoShape 34"/>
          <p:cNvSpPr>
            <a:spLocks noChangeArrowheads="1"/>
          </p:cNvSpPr>
          <p:nvPr/>
        </p:nvSpPr>
        <p:spPr bwMode="auto">
          <a:xfrm>
            <a:off x="2244725" y="2301875"/>
            <a:ext cx="5397500" cy="593725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91659" dir="2017659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40" grpId="0" animBg="1"/>
      <p:bldP spid="13341" grpId="0" animBg="1"/>
      <p:bldP spid="13342" grpId="0" animBg="1"/>
      <p:bldP spid="13343" grpId="0" animBg="1"/>
      <p:bldP spid="13345" grpId="0" animBg="1"/>
      <p:bldP spid="1334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/>
          <p:cNvSpPr>
            <a:spLocks noChangeArrowheads="1"/>
          </p:cNvSpPr>
          <p:nvPr/>
        </p:nvSpPr>
        <p:spPr bwMode="auto">
          <a:xfrm>
            <a:off x="901700" y="3641725"/>
            <a:ext cx="1862138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66" tIns="45632" rIns="91266" bIns="45632" anchor="ctr"/>
          <a:lstStyle/>
          <a:p>
            <a:endParaRPr lang="en-US"/>
          </a:p>
        </p:txBody>
      </p:sp>
      <p:sp>
        <p:nvSpPr>
          <p:cNvPr id="29698" name="Rectangle 3"/>
          <p:cNvSpPr>
            <a:spLocks noChangeArrowheads="1"/>
          </p:cNvSpPr>
          <p:nvPr/>
        </p:nvSpPr>
        <p:spPr bwMode="auto">
          <a:xfrm>
            <a:off x="508000" y="320198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19" tIns="50660" rIns="101319" bIns="50660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4)</a:t>
            </a:r>
          </a:p>
        </p:txBody>
      </p:sp>
      <p:sp>
        <p:nvSpPr>
          <p:cNvPr id="14341" name="Line 5"/>
          <p:cNvSpPr>
            <a:spLocks noChangeShapeType="1"/>
          </p:cNvSpPr>
          <p:nvPr/>
        </p:nvSpPr>
        <p:spPr bwMode="auto">
          <a:xfrm>
            <a:off x="773113" y="4686300"/>
            <a:ext cx="2120900" cy="158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66" tIns="45632" rIns="91266" bIns="45632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4342" name="Line 6"/>
          <p:cNvSpPr>
            <a:spLocks noChangeShapeType="1"/>
          </p:cNvSpPr>
          <p:nvPr/>
        </p:nvSpPr>
        <p:spPr bwMode="auto">
          <a:xfrm>
            <a:off x="812800" y="4692650"/>
            <a:ext cx="1588" cy="148113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66" tIns="45632" rIns="91266" bIns="45632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4343" name="Line 7"/>
          <p:cNvSpPr>
            <a:spLocks noChangeShapeType="1"/>
          </p:cNvSpPr>
          <p:nvPr/>
        </p:nvSpPr>
        <p:spPr bwMode="auto">
          <a:xfrm>
            <a:off x="2855913" y="4692650"/>
            <a:ext cx="1587" cy="157321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66" tIns="45632" rIns="91266" bIns="45632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9703" name="Rectangle 8"/>
          <p:cNvSpPr>
            <a:spLocks noChangeArrowheads="1"/>
          </p:cNvSpPr>
          <p:nvPr/>
        </p:nvSpPr>
        <p:spPr bwMode="auto">
          <a:xfrm>
            <a:off x="780728" y="5005388"/>
            <a:ext cx="1956718" cy="75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86" tIns="44194" rIns="90186" bIns="44194">
            <a:spAutoFit/>
          </a:bodyPr>
          <a:lstStyle/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Gaichamv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29704" name="Text Box 9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29705" name="Text Box 10"/>
          <p:cNvSpPr txBox="1">
            <a:spLocks noChangeArrowheads="1"/>
          </p:cNvSpPr>
          <p:nvPr/>
        </p:nvSpPr>
        <p:spPr bwMode="auto">
          <a:xfrm>
            <a:off x="9188450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12</a:t>
            </a:r>
          </a:p>
        </p:txBody>
      </p:sp>
      <p:sp>
        <p:nvSpPr>
          <p:cNvPr id="29706" name="Text Box 11"/>
          <p:cNvSpPr txBox="1">
            <a:spLocks noChangeArrowheads="1"/>
          </p:cNvSpPr>
          <p:nvPr/>
        </p:nvSpPr>
        <p:spPr bwMode="auto">
          <a:xfrm>
            <a:off x="5021263" y="1516063"/>
            <a:ext cx="3579812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348" name="Rectangle 12"/>
          <p:cNvSpPr>
            <a:spLocks noChangeArrowheads="1"/>
          </p:cNvSpPr>
          <p:nvPr/>
        </p:nvSpPr>
        <p:spPr bwMode="auto">
          <a:xfrm>
            <a:off x="3392488" y="1222375"/>
            <a:ext cx="182721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b="1" dirty="0">
                <a:solidFill>
                  <a:srgbClr val="FFFFFF"/>
                </a:solidFill>
                <a:latin typeface="Helvetica" charset="0"/>
              </a:rPr>
              <a:t> 4)</a:t>
            </a:r>
          </a:p>
        </p:txBody>
      </p:sp>
      <p:sp>
        <p:nvSpPr>
          <p:cNvPr id="14349" name="Rectangle 13"/>
          <p:cNvSpPr>
            <a:spLocks noChangeArrowheads="1"/>
          </p:cNvSpPr>
          <p:nvPr/>
        </p:nvSpPr>
        <p:spPr bwMode="auto">
          <a:xfrm>
            <a:off x="3340100" y="1708150"/>
            <a:ext cx="2068513" cy="909638"/>
          </a:xfrm>
          <a:prstGeom prst="rect">
            <a:avLst/>
          </a:prstGeom>
          <a:solidFill>
            <a:srgbClr val="000090"/>
          </a:solidFill>
          <a:ln w="76320">
            <a:solidFill>
              <a:srgbClr val="0000FF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350" name="Rectangle 14"/>
          <p:cNvSpPr>
            <a:spLocks noChangeArrowheads="1"/>
          </p:cNvSpPr>
          <p:nvPr/>
        </p:nvSpPr>
        <p:spPr bwMode="auto">
          <a:xfrm>
            <a:off x="3301008" y="1889125"/>
            <a:ext cx="2197894" cy="65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FF00"/>
                </a:solidFill>
                <a:latin typeface="Helvetica" charset="0"/>
              </a:rPr>
              <a:t>PATCHANGHMEI LEV THEOLOGY</a:t>
            </a:r>
          </a:p>
        </p:txBody>
      </p:sp>
      <p:sp>
        <p:nvSpPr>
          <p:cNvPr id="14351" name="Rectangle 15"/>
          <p:cNvSpPr>
            <a:spLocks noChangeArrowheads="1"/>
          </p:cNvSpPr>
          <p:nvPr/>
        </p:nvSpPr>
        <p:spPr bwMode="auto">
          <a:xfrm>
            <a:off x="3195638" y="2746375"/>
            <a:ext cx="2362200" cy="4114800"/>
          </a:xfrm>
          <a:prstGeom prst="rect">
            <a:avLst/>
          </a:prstGeom>
          <a:gradFill rotWithShape="0">
            <a:gsLst>
              <a:gs pos="0">
                <a:srgbClr val="00004B"/>
              </a:gs>
              <a:gs pos="100000">
                <a:srgbClr val="0000FF"/>
              </a:gs>
            </a:gsLst>
            <a:lin ang="5400000" scaled="1"/>
          </a:gradFill>
          <a:ln w="76320">
            <a:solidFill>
              <a:srgbClr val="0000FF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352" name="Rectangle 16"/>
          <p:cNvSpPr>
            <a:spLocks noChangeArrowheads="1"/>
          </p:cNvSpPr>
          <p:nvPr/>
        </p:nvSpPr>
        <p:spPr bwMode="auto">
          <a:xfrm>
            <a:off x="3027363" y="4286250"/>
            <a:ext cx="2790825" cy="25193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90176" tIns="44189" rIns="90176" bIns="44189">
            <a:spAutoFit/>
          </a:bodyPr>
          <a:lstStyle/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tabLst>
                <a:tab pos="0" algn="l"/>
                <a:tab pos="909518" algn="l"/>
                <a:tab pos="1822209" algn="l"/>
                <a:tab pos="2734902" algn="l"/>
                <a:tab pos="3647594" algn="l"/>
                <a:tab pos="4560285" algn="l"/>
                <a:tab pos="5472976" algn="l"/>
                <a:tab pos="6385665" algn="l"/>
                <a:tab pos="7298359" algn="l"/>
                <a:tab pos="8211049" algn="l"/>
                <a:tab pos="9123739" algn="l"/>
                <a:tab pos="10036429" algn="l"/>
              </a:tabLst>
              <a:defRPr/>
            </a:pPr>
            <a:r>
              <a:rPr lang="en-GB" sz="2800" b="1" dirty="0" err="1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Metthiu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*</a:t>
            </a:r>
          </a:p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tabLst>
                <a:tab pos="0" algn="l"/>
                <a:tab pos="909518" algn="l"/>
                <a:tab pos="1822209" algn="l"/>
                <a:tab pos="2734902" algn="l"/>
                <a:tab pos="3647594" algn="l"/>
                <a:tab pos="4560285" algn="l"/>
                <a:tab pos="5472976" algn="l"/>
                <a:tab pos="6385665" algn="l"/>
                <a:tab pos="7298359" algn="l"/>
                <a:tab pos="8211049" algn="l"/>
                <a:tab pos="9123739" algn="l"/>
                <a:tab pos="10036429" algn="l"/>
              </a:tabLst>
              <a:defRPr/>
            </a:pPr>
            <a:r>
              <a:rPr lang="en-GB" sz="2800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Mark*</a:t>
            </a:r>
          </a:p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tabLst>
                <a:tab pos="0" algn="l"/>
                <a:tab pos="909518" algn="l"/>
                <a:tab pos="1822209" algn="l"/>
                <a:tab pos="2734902" algn="l"/>
                <a:tab pos="3647594" algn="l"/>
                <a:tab pos="4560285" algn="l"/>
                <a:tab pos="5472976" algn="l"/>
                <a:tab pos="6385665" algn="l"/>
                <a:tab pos="7298359" algn="l"/>
                <a:tab pos="8211049" algn="l"/>
                <a:tab pos="9123739" algn="l"/>
                <a:tab pos="10036429" algn="l"/>
              </a:tabLst>
              <a:defRPr/>
            </a:pPr>
            <a:r>
              <a:rPr lang="en-GB" sz="2800" b="1" dirty="0" err="1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Luk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*</a:t>
            </a:r>
          </a:p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tabLst>
                <a:tab pos="0" algn="l"/>
                <a:tab pos="909518" algn="l"/>
                <a:tab pos="1822209" algn="l"/>
                <a:tab pos="2734902" algn="l"/>
                <a:tab pos="3647594" algn="l"/>
                <a:tab pos="4560285" algn="l"/>
                <a:tab pos="5472976" algn="l"/>
                <a:tab pos="6385665" algn="l"/>
                <a:tab pos="7298359" algn="l"/>
                <a:tab pos="8211049" algn="l"/>
                <a:tab pos="9123739" algn="l"/>
                <a:tab pos="10036429" algn="l"/>
              </a:tabLst>
              <a:defRPr/>
            </a:pPr>
            <a:r>
              <a:rPr lang="en-GB" sz="2800" b="1" dirty="0" err="1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  <a:endParaRPr lang="en-GB" sz="2800" b="1" dirty="0">
              <a:solidFill>
                <a:srgbClr val="FFFF00"/>
              </a:solidFill>
              <a:effectLst>
                <a:outerShdw blurRad="50800" dist="381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4353" name="Rectangle 17"/>
          <p:cNvSpPr>
            <a:spLocks noChangeArrowheads="1"/>
          </p:cNvSpPr>
          <p:nvPr/>
        </p:nvSpPr>
        <p:spPr bwMode="auto">
          <a:xfrm>
            <a:off x="3016250" y="2927350"/>
            <a:ext cx="2790825" cy="52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66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u="sng" dirty="0">
                <a:solidFill>
                  <a:srgbClr val="66FFFF"/>
                </a:solidFill>
                <a:latin typeface="Helvetica" charset="0"/>
              </a:rPr>
              <a:t>GAICHAMV:</a:t>
            </a:r>
          </a:p>
        </p:txBody>
      </p:sp>
      <p:sp>
        <p:nvSpPr>
          <p:cNvPr id="14354" name="Line 18"/>
          <p:cNvSpPr>
            <a:spLocks noChangeShapeType="1"/>
          </p:cNvSpPr>
          <p:nvPr/>
        </p:nvSpPr>
        <p:spPr bwMode="auto">
          <a:xfrm flipV="1">
            <a:off x="2660650" y="4656138"/>
            <a:ext cx="796925" cy="871537"/>
          </a:xfrm>
          <a:prstGeom prst="line">
            <a:avLst/>
          </a:prstGeom>
          <a:noFill/>
          <a:ln w="57240">
            <a:solidFill>
              <a:srgbClr val="FC0128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4355" name="Line 19"/>
          <p:cNvSpPr>
            <a:spLocks noChangeShapeType="1"/>
          </p:cNvSpPr>
          <p:nvPr/>
        </p:nvSpPr>
        <p:spPr bwMode="auto">
          <a:xfrm flipV="1">
            <a:off x="2660650" y="5195888"/>
            <a:ext cx="1100138" cy="376237"/>
          </a:xfrm>
          <a:prstGeom prst="line">
            <a:avLst/>
          </a:prstGeom>
          <a:noFill/>
          <a:ln w="57240">
            <a:solidFill>
              <a:srgbClr val="FC0128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4356" name="Line 20"/>
          <p:cNvSpPr>
            <a:spLocks noChangeShapeType="1"/>
          </p:cNvSpPr>
          <p:nvPr/>
        </p:nvSpPr>
        <p:spPr bwMode="auto">
          <a:xfrm>
            <a:off x="2616200" y="5521325"/>
            <a:ext cx="1146175" cy="280988"/>
          </a:xfrm>
          <a:prstGeom prst="line">
            <a:avLst/>
          </a:prstGeom>
          <a:noFill/>
          <a:ln w="57240">
            <a:solidFill>
              <a:srgbClr val="FC0128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9716" name="Text Box 21"/>
          <p:cNvSpPr txBox="1">
            <a:spLocks noChangeArrowheads="1"/>
          </p:cNvSpPr>
          <p:nvPr/>
        </p:nvSpPr>
        <p:spPr bwMode="auto">
          <a:xfrm>
            <a:off x="957580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3</a:t>
            </a:r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238750" y="4229100"/>
            <a:ext cx="4414838" cy="1833563"/>
            <a:chOff x="3300" y="2664"/>
            <a:chExt cx="2781" cy="1155"/>
          </a:xfrm>
        </p:grpSpPr>
        <p:sp>
          <p:nvSpPr>
            <p:cNvPr id="29718" name="Text Box 23"/>
            <p:cNvSpPr txBox="1">
              <a:spLocks noChangeArrowheads="1"/>
            </p:cNvSpPr>
            <p:nvPr/>
          </p:nvSpPr>
          <p:spPr bwMode="auto">
            <a:xfrm>
              <a:off x="4090" y="3082"/>
              <a:ext cx="1991" cy="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50000"/>
                </a:lnSpc>
                <a:spcBef>
                  <a:spcPts val="1750"/>
                </a:spcBef>
                <a:buClr>
                  <a:srgbClr val="00FF00"/>
                </a:buClr>
              </a:pPr>
              <a:r>
                <a:rPr lang="en-GB" b="1" dirty="0">
                  <a:solidFill>
                    <a:srgbClr val="00FF00"/>
                  </a:solidFill>
                  <a:latin typeface="Helvetica" charset="0"/>
                </a:rPr>
                <a:t>*Synoptic:</a:t>
              </a:r>
            </a:p>
            <a:p>
              <a:pPr>
                <a:lnSpc>
                  <a:spcPct val="50000"/>
                </a:lnSpc>
                <a:spcBef>
                  <a:spcPts val="1750"/>
                </a:spcBef>
                <a:buClr>
                  <a:srgbClr val="00FF00"/>
                </a:buClr>
              </a:pPr>
              <a:r>
                <a:rPr lang="en-GB" altLang="ja-JP" b="1" dirty="0">
                  <a:solidFill>
                    <a:srgbClr val="00FF00"/>
                  </a:solidFill>
                  <a:latin typeface="Helvetica" charset="0"/>
                </a:rPr>
                <a:t>“</a:t>
              </a:r>
              <a:r>
                <a:rPr lang="en-GB" altLang="ja-JP" b="1" dirty="0" err="1">
                  <a:solidFill>
                    <a:srgbClr val="00FF00"/>
                  </a:solidFill>
                  <a:latin typeface="Helvetica" charset="0"/>
                </a:rPr>
                <a:t>zauc</a:t>
              </a:r>
              <a:r>
                <a:rPr lang="en-GB" altLang="ja-JP" b="1" dirty="0">
                  <a:solidFill>
                    <a:srgbClr val="00FF00"/>
                  </a:solidFill>
                  <a:latin typeface="Helvetica" charset="0"/>
                </a:rPr>
                <a:t> </a:t>
              </a:r>
              <a:r>
                <a:rPr lang="en-GB" altLang="ja-JP" b="1" dirty="0" err="1">
                  <a:solidFill>
                    <a:srgbClr val="00FF00"/>
                  </a:solidFill>
                  <a:latin typeface="Helvetica" charset="0"/>
                </a:rPr>
                <a:t>kidamei</a:t>
              </a:r>
              <a:r>
                <a:rPr lang="en-GB" altLang="ja-JP" b="1" dirty="0">
                  <a:solidFill>
                    <a:srgbClr val="00FF00"/>
                  </a:solidFill>
                  <a:latin typeface="Helvetica" charset="0"/>
                </a:rPr>
                <a:t>"</a:t>
              </a:r>
              <a:endParaRPr lang="en-GB" b="1" dirty="0">
                <a:solidFill>
                  <a:srgbClr val="00FF00"/>
                </a:solidFill>
                <a:latin typeface="Helvetica" charset="0"/>
              </a:endParaRPr>
            </a:p>
          </p:txBody>
        </p:sp>
        <p:sp>
          <p:nvSpPr>
            <p:cNvPr id="14360" name="AutoShape 24"/>
            <p:cNvSpPr>
              <a:spLocks noChangeArrowheads="1"/>
            </p:cNvSpPr>
            <p:nvPr/>
          </p:nvSpPr>
          <p:spPr bwMode="auto">
            <a:xfrm>
              <a:off x="3300" y="2664"/>
              <a:ext cx="719" cy="1155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rgbClr val="618FFD"/>
            </a:solidFill>
            <a:ln w="1260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25" name="Rectangle 3"/>
          <p:cNvSpPr>
            <a:spLocks noChangeArrowheads="1"/>
          </p:cNvSpPr>
          <p:nvPr/>
        </p:nvSpPr>
        <p:spPr bwMode="auto">
          <a:xfrm>
            <a:off x="779934" y="3795516"/>
            <a:ext cx="2089026" cy="5947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600" b="1" dirty="0">
                <a:solidFill>
                  <a:srgbClr val="FFB3C0"/>
                </a:solidFill>
                <a:latin typeface="Helvetica" charset="0"/>
              </a:rPr>
              <a:t>PAT CHANGHMEI LEV THEOLOGY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4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143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3" dur="500"/>
                                        <p:tgtEl>
                                          <p:spTgt spid="143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143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143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4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9" grpId="0" animBg="1"/>
      <p:bldP spid="1435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31746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1268413" y="784225"/>
            <a:ext cx="7481887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1748" name="AutoShape 4"/>
          <p:cNvSpPr>
            <a:spLocks noChangeArrowheads="1"/>
          </p:cNvSpPr>
          <p:nvPr/>
        </p:nvSpPr>
        <p:spPr bwMode="auto">
          <a:xfrm>
            <a:off x="1490663" y="963613"/>
            <a:ext cx="7037387" cy="582295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1749" name="Text Box 5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</a:pPr>
            <a:r>
              <a:rPr lang="en-GB" sz="20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13</a:t>
            </a:r>
          </a:p>
        </p:txBody>
      </p:sp>
      <p:grpSp>
        <p:nvGrpSpPr>
          <p:cNvPr id="31751" name="Group 7"/>
          <p:cNvGrpSpPr>
            <a:grpSpLocks/>
          </p:cNvGrpSpPr>
          <p:nvPr/>
        </p:nvGrpSpPr>
        <p:grpSpPr bwMode="auto">
          <a:xfrm>
            <a:off x="1268413" y="795338"/>
            <a:ext cx="7426325" cy="6167437"/>
            <a:chOff x="799" y="501"/>
            <a:chExt cx="4678" cy="3885"/>
          </a:xfrm>
        </p:grpSpPr>
        <p:pic>
          <p:nvPicPr>
            <p:cNvPr id="31758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6" y="658"/>
              <a:ext cx="2468" cy="3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31759" name="Rectangle 9"/>
            <p:cNvSpPr>
              <a:spLocks noChangeArrowheads="1"/>
            </p:cNvSpPr>
            <p:nvPr/>
          </p:nvSpPr>
          <p:spPr bwMode="auto">
            <a:xfrm>
              <a:off x="799" y="501"/>
              <a:ext cx="4679" cy="3886"/>
            </a:xfrm>
            <a:prstGeom prst="rect">
              <a:avLst/>
            </a:prstGeom>
            <a:solidFill>
              <a:srgbClr val="000000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017588" eaLnBrk="1" hangingPunct="1">
                <a:lnSpc>
                  <a:spcPct val="100000"/>
                </a:lnSpc>
                <a:buClrTx/>
                <a:buSzTx/>
              </a:pPr>
              <a:endParaRPr lang="en-US" sz="2700">
                <a:solidFill>
                  <a:srgbClr val="000000"/>
                </a:solidFill>
                <a:ea typeface="MS Gothic" charset="0"/>
                <a:cs typeface="MS Gothic" charset="0"/>
              </a:endParaRPr>
            </a:p>
          </p:txBody>
        </p:sp>
      </p:grpSp>
      <p:sp>
        <p:nvSpPr>
          <p:cNvPr id="15370" name="Text Box 10"/>
          <p:cNvSpPr txBox="1">
            <a:spLocks noChangeArrowheads="1"/>
          </p:cNvSpPr>
          <p:nvPr/>
        </p:nvSpPr>
        <p:spPr bwMode="auto">
          <a:xfrm>
            <a:off x="2322513" y="5027613"/>
            <a:ext cx="5373687" cy="1387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750"/>
              </a:spcBef>
              <a:buClr>
                <a:srgbClr val="FFFF00"/>
              </a:buClr>
              <a:buSzTx/>
              <a:defRPr/>
            </a:pP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MIK-RUNV KAZAAT PADEIH LOUNA ZAUC KAANPAT PUKHOU</a:t>
            </a:r>
          </a:p>
        </p:txBody>
      </p:sp>
      <p:sp>
        <p:nvSpPr>
          <p:cNvPr id="15371" name="Text Box 11"/>
          <p:cNvSpPr txBox="1">
            <a:spLocks noChangeArrowheads="1"/>
          </p:cNvSpPr>
          <p:nvPr/>
        </p:nvSpPr>
        <p:spPr bwMode="auto">
          <a:xfrm>
            <a:off x="2004864" y="6982902"/>
            <a:ext cx="5688632" cy="586809"/>
          </a:xfrm>
          <a:prstGeom prst="rect">
            <a:avLst/>
          </a:prstGeom>
          <a:solidFill>
            <a:srgbClr val="1822CD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dist="71785" dir="2700000" algn="ctr" rotWithShape="0">
              <a:srgbClr val="808080"/>
            </a:outerShdw>
          </a:effectLst>
        </p:spPr>
        <p:txBody>
          <a:bodyPr wrap="squar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KATHAI NKHAVMEI #21</a:t>
            </a:r>
          </a:p>
        </p:txBody>
      </p:sp>
      <p:sp>
        <p:nvSpPr>
          <p:cNvPr id="31754" name="Text Box 13"/>
          <p:cNvSpPr txBox="1">
            <a:spLocks noChangeArrowheads="1"/>
          </p:cNvSpPr>
          <p:nvPr/>
        </p:nvSpPr>
        <p:spPr bwMode="auto">
          <a:xfrm>
            <a:off x="9564688" y="7346950"/>
            <a:ext cx="3063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2</a:t>
            </a:r>
          </a:p>
        </p:txBody>
      </p:sp>
      <p:sp>
        <p:nvSpPr>
          <p:cNvPr id="184331" name="Title 14"/>
          <p:cNvSpPr>
            <a:spLocks noGrp="1"/>
          </p:cNvSpPr>
          <p:nvPr>
            <p:ph type="title" idx="4294967295"/>
          </p:nvPr>
        </p:nvSpPr>
        <p:spPr bwMode="auto">
          <a:xfrm>
            <a:off x="1341438" y="2159000"/>
            <a:ext cx="7291387" cy="2763838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US" altLang="ja-JP" sz="4300" b="1" i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“KAIPOUC JISU KHRISTA TUANG KAPWM SWMEI LWN"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204664" y="347063"/>
            <a:ext cx="9505056" cy="586809"/>
          </a:xfrm>
          <a:prstGeom prst="rect">
            <a:avLst/>
          </a:prstGeom>
          <a:solidFill>
            <a:srgbClr val="1822CD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dist="71785" dir="2700000" algn="ctr" rotWithShape="0">
              <a:srgbClr val="808080"/>
            </a:outerShdw>
          </a:effectLst>
        </p:spPr>
        <p:txBody>
          <a:bodyPr wrap="squar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“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Baibal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…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Kabiswmei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"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tuang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Dinhmung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khou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rui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…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305925" y="17463"/>
            <a:ext cx="719138" cy="471487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3796" name="AutoShape 4"/>
          <p:cNvSpPr>
            <a:spLocks noChangeArrowheads="1"/>
          </p:cNvSpPr>
          <p:nvPr/>
        </p:nvSpPr>
        <p:spPr bwMode="auto">
          <a:xfrm>
            <a:off x="1490663" y="930275"/>
            <a:ext cx="7037387" cy="5824538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</a:pPr>
            <a:endParaRPr lang="en-US" sz="2700" dirty="0">
              <a:solidFill>
                <a:srgbClr val="000000"/>
              </a:solidFill>
              <a:ea typeface="MS Gothic" charset="0"/>
              <a:cs typeface="MS Gothic" charset="0"/>
            </a:endParaRPr>
          </a:p>
        </p:txBody>
      </p:sp>
      <p:sp>
        <p:nvSpPr>
          <p:cNvPr id="33797" name="Text Box 6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</a:pPr>
            <a:r>
              <a:rPr lang="en-GB" sz="20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6391" name="Text Box 7"/>
          <p:cNvSpPr txBox="1">
            <a:spLocks noChangeArrowheads="1"/>
          </p:cNvSpPr>
          <p:nvPr/>
        </p:nvSpPr>
        <p:spPr bwMode="auto">
          <a:xfrm>
            <a:off x="1616075" y="1943100"/>
            <a:ext cx="6789738" cy="5868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•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Lat-hy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i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paac</a:t>
            </a:r>
            <a:r>
              <a:rPr lang="en-GB" sz="3200" b="1" i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i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bammei</a:t>
            </a:r>
            <a:r>
              <a:rPr lang="en-GB" sz="3200" b="1" i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i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nunc</a:t>
            </a:r>
            <a:endParaRPr lang="en-GB" sz="3200" b="1" i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 charset="0"/>
              <a:ea typeface="MS Gothic" charset="0"/>
              <a:cs typeface="MS Gothic" charset="0"/>
            </a:endParaRPr>
          </a:p>
        </p:txBody>
      </p:sp>
      <p:sp>
        <p:nvSpPr>
          <p:cNvPr id="16392" name="Text Box 8"/>
          <p:cNvSpPr txBox="1">
            <a:spLocks noChangeArrowheads="1"/>
          </p:cNvSpPr>
          <p:nvPr/>
        </p:nvSpPr>
        <p:spPr bwMode="auto">
          <a:xfrm>
            <a:off x="1538288" y="3166988"/>
            <a:ext cx="6897687" cy="5868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•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Jisu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Khrista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lwn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 </a:t>
            </a:r>
            <a:r>
              <a:rPr lang="en-GB" sz="32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lianvmei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thiak</a:t>
            </a:r>
            <a:endParaRPr lang="en-GB" sz="32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 charset="0"/>
              <a:ea typeface="MS Gothic" charset="0"/>
              <a:cs typeface="MS Gothic" charset="0"/>
            </a:endParaRPr>
          </a:p>
        </p:txBody>
      </p:sp>
      <p:sp>
        <p:nvSpPr>
          <p:cNvPr id="16393" name="Text Box 9"/>
          <p:cNvSpPr txBox="1">
            <a:spLocks noChangeArrowheads="1"/>
          </p:cNvSpPr>
          <p:nvPr/>
        </p:nvSpPr>
        <p:spPr bwMode="auto">
          <a:xfrm>
            <a:off x="1660525" y="4460875"/>
            <a:ext cx="6697663" cy="10792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•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Kabiswna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tabui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i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lam </a:t>
            </a:r>
            <a:r>
              <a:rPr lang="en-GB" sz="3200" b="1" i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khang</a:t>
            </a:r>
            <a:r>
              <a:rPr lang="en-GB" sz="3200" b="1" i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Gaychamv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hylou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tuang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 </a:t>
            </a:r>
          </a:p>
        </p:txBody>
      </p:sp>
      <p:sp>
        <p:nvSpPr>
          <p:cNvPr id="16394" name="Text Box 10"/>
          <p:cNvSpPr txBox="1">
            <a:spLocks noChangeArrowheads="1"/>
          </p:cNvSpPr>
          <p:nvPr/>
        </p:nvSpPr>
        <p:spPr bwMode="auto">
          <a:xfrm>
            <a:off x="1572816" y="5830416"/>
            <a:ext cx="7058025" cy="5868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buSzTx/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• </a:t>
            </a:r>
            <a:r>
              <a:rPr lang="en-GB" sz="32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Hyloumei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  <a:r>
              <a:rPr lang="en-GB" sz="3200" b="1" i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tingkwm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33802" name="Text Box 11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14</a:t>
            </a:r>
          </a:p>
        </p:txBody>
      </p:sp>
      <p:sp>
        <p:nvSpPr>
          <p:cNvPr id="33803" name="Text Box 12"/>
          <p:cNvSpPr txBox="1">
            <a:spLocks noChangeArrowheads="1"/>
          </p:cNvSpPr>
          <p:nvPr/>
        </p:nvSpPr>
        <p:spPr bwMode="auto">
          <a:xfrm>
            <a:off x="9563100" y="7350125"/>
            <a:ext cx="309563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14" name="Title 13"/>
          <p:cNvSpPr>
            <a:spLocks noGrp="1"/>
          </p:cNvSpPr>
          <p:nvPr>
            <p:ph type="title" idx="4294967295"/>
          </p:nvPr>
        </p:nvSpPr>
        <p:spPr>
          <a:xfrm>
            <a:off x="708720" y="789856"/>
            <a:ext cx="8496944" cy="898525"/>
          </a:xfrm>
          <a:prstGeom prst="rect">
            <a:avLst/>
          </a:prstGeom>
        </p:spPr>
        <p:txBody>
          <a:bodyPr lIns="101751" tIns="50877" rIns="101751" bIns="50877"/>
          <a:lstStyle/>
          <a:p>
            <a:pPr defTabSz="455815">
              <a:defRPr/>
            </a:pPr>
            <a:r>
              <a:rPr lang="en-GB" sz="3900" b="1" i="1" cap="all" dirty="0">
                <a:solidFill>
                  <a:srgbClr val="66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Arial" charset="0"/>
                <a:cs typeface="MS Gothic" charset="0"/>
              </a:rPr>
              <a:t>GAYCHAMV LAT-HY </a:t>
            </a:r>
            <a:r>
              <a:rPr lang="en-GB" sz="3900" b="1" i="1" cap="all" dirty="0" err="1">
                <a:solidFill>
                  <a:srgbClr val="66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Arial" charset="0"/>
                <a:cs typeface="MS Gothic" charset="0"/>
              </a:rPr>
              <a:t>GuAy</a:t>
            </a:r>
            <a:r>
              <a:rPr lang="en-GB" sz="3900" b="1" i="1" cap="all" dirty="0">
                <a:solidFill>
                  <a:srgbClr val="66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Arial" charset="0"/>
                <a:cs typeface="MS Gothic" charset="0"/>
              </a:rPr>
              <a:t> KHOU NAIMEI LAM:</a:t>
            </a:r>
          </a:p>
        </p:txBody>
      </p:sp>
      <p:sp>
        <p:nvSpPr>
          <p:cNvPr id="33805" name="TextBox 14"/>
          <p:cNvSpPr txBox="1">
            <a:spLocks noChangeArrowheads="1"/>
          </p:cNvSpPr>
          <p:nvPr/>
        </p:nvSpPr>
        <p:spPr bwMode="auto">
          <a:xfrm>
            <a:off x="9305925" y="0"/>
            <a:ext cx="719138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751" tIns="50877" rIns="101751" bIns="50877">
            <a:spAutoFit/>
          </a:bodyPr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</a:pPr>
            <a:r>
              <a:rPr lang="en-US" sz="24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86370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71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72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73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74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75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1955800" y="1600200"/>
            <a:ext cx="6272213" cy="4749800"/>
            <a:chOff x="1232" y="1008"/>
            <a:chExt cx="3951" cy="2991"/>
          </a:xfrm>
        </p:grpSpPr>
        <p:grpSp>
          <p:nvGrpSpPr>
            <p:cNvPr id="35859" name="Group 9"/>
            <p:cNvGrpSpPr>
              <a:grpSpLocks/>
            </p:cNvGrpSpPr>
            <p:nvPr/>
          </p:nvGrpSpPr>
          <p:grpSpPr bwMode="auto">
            <a:xfrm>
              <a:off x="1232" y="2928"/>
              <a:ext cx="1615" cy="1071"/>
              <a:chOff x="1232" y="2928"/>
              <a:chExt cx="1615" cy="1071"/>
            </a:xfrm>
          </p:grpSpPr>
          <p:sp>
            <p:nvSpPr>
              <p:cNvPr id="186403" name="Line 10"/>
              <p:cNvSpPr>
                <a:spLocks noChangeShapeType="1"/>
              </p:cNvSpPr>
              <p:nvPr/>
            </p:nvSpPr>
            <p:spPr bwMode="auto">
              <a:xfrm>
                <a:off x="1248" y="3264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4" name="Line 11"/>
              <p:cNvSpPr>
                <a:spLocks noChangeShapeType="1"/>
              </p:cNvSpPr>
              <p:nvPr/>
            </p:nvSpPr>
            <p:spPr bwMode="auto">
              <a:xfrm>
                <a:off x="1232" y="3632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5" name="Line 12"/>
              <p:cNvSpPr>
                <a:spLocks noChangeShapeType="1"/>
              </p:cNvSpPr>
              <p:nvPr/>
            </p:nvSpPr>
            <p:spPr bwMode="auto">
              <a:xfrm>
                <a:off x="1232" y="4000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6" name="Line 13"/>
              <p:cNvSpPr>
                <a:spLocks noChangeShapeType="1"/>
              </p:cNvSpPr>
              <p:nvPr/>
            </p:nvSpPr>
            <p:spPr bwMode="auto">
              <a:xfrm>
                <a:off x="1232" y="2928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5860" name="Group 14"/>
            <p:cNvGrpSpPr>
              <a:grpSpLocks/>
            </p:cNvGrpSpPr>
            <p:nvPr/>
          </p:nvGrpSpPr>
          <p:grpSpPr bwMode="auto">
            <a:xfrm>
              <a:off x="3552" y="2928"/>
              <a:ext cx="1615" cy="1071"/>
              <a:chOff x="3552" y="2928"/>
              <a:chExt cx="1615" cy="1071"/>
            </a:xfrm>
          </p:grpSpPr>
          <p:sp>
            <p:nvSpPr>
              <p:cNvPr id="186399" name="Line 15"/>
              <p:cNvSpPr>
                <a:spLocks noChangeShapeType="1"/>
              </p:cNvSpPr>
              <p:nvPr/>
            </p:nvSpPr>
            <p:spPr bwMode="auto">
              <a:xfrm>
                <a:off x="3568" y="3264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0" name="Line 16"/>
              <p:cNvSpPr>
                <a:spLocks noChangeShapeType="1"/>
              </p:cNvSpPr>
              <p:nvPr/>
            </p:nvSpPr>
            <p:spPr bwMode="auto">
              <a:xfrm>
                <a:off x="3552" y="3632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1" name="Line 17"/>
              <p:cNvSpPr>
                <a:spLocks noChangeShapeType="1"/>
              </p:cNvSpPr>
              <p:nvPr/>
            </p:nvSpPr>
            <p:spPr bwMode="auto">
              <a:xfrm>
                <a:off x="3552" y="4000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02" name="Line 18"/>
              <p:cNvSpPr>
                <a:spLocks noChangeShapeType="1"/>
              </p:cNvSpPr>
              <p:nvPr/>
            </p:nvSpPr>
            <p:spPr bwMode="auto">
              <a:xfrm>
                <a:off x="3552" y="2928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5861" name="Group 19"/>
            <p:cNvGrpSpPr>
              <a:grpSpLocks/>
            </p:cNvGrpSpPr>
            <p:nvPr/>
          </p:nvGrpSpPr>
          <p:grpSpPr bwMode="auto">
            <a:xfrm>
              <a:off x="3568" y="1008"/>
              <a:ext cx="1615" cy="1071"/>
              <a:chOff x="3568" y="1008"/>
              <a:chExt cx="1615" cy="1071"/>
            </a:xfrm>
          </p:grpSpPr>
          <p:sp>
            <p:nvSpPr>
              <p:cNvPr id="186395" name="Line 20"/>
              <p:cNvSpPr>
                <a:spLocks noChangeShapeType="1"/>
              </p:cNvSpPr>
              <p:nvPr/>
            </p:nvSpPr>
            <p:spPr bwMode="auto">
              <a:xfrm>
                <a:off x="3584" y="1344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6" name="Line 21"/>
              <p:cNvSpPr>
                <a:spLocks noChangeShapeType="1"/>
              </p:cNvSpPr>
              <p:nvPr/>
            </p:nvSpPr>
            <p:spPr bwMode="auto">
              <a:xfrm>
                <a:off x="3568" y="1712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7" name="Line 22"/>
              <p:cNvSpPr>
                <a:spLocks noChangeShapeType="1"/>
              </p:cNvSpPr>
              <p:nvPr/>
            </p:nvSpPr>
            <p:spPr bwMode="auto">
              <a:xfrm>
                <a:off x="3568" y="2080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8" name="Line 23"/>
              <p:cNvSpPr>
                <a:spLocks noChangeShapeType="1"/>
              </p:cNvSpPr>
              <p:nvPr/>
            </p:nvSpPr>
            <p:spPr bwMode="auto">
              <a:xfrm>
                <a:off x="3568" y="1008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5862" name="Group 24"/>
            <p:cNvGrpSpPr>
              <a:grpSpLocks/>
            </p:cNvGrpSpPr>
            <p:nvPr/>
          </p:nvGrpSpPr>
          <p:grpSpPr bwMode="auto">
            <a:xfrm>
              <a:off x="1264" y="1008"/>
              <a:ext cx="1615" cy="1071"/>
              <a:chOff x="1264" y="1008"/>
              <a:chExt cx="1615" cy="1071"/>
            </a:xfrm>
          </p:grpSpPr>
          <p:sp>
            <p:nvSpPr>
              <p:cNvPr id="186391" name="Line 25"/>
              <p:cNvSpPr>
                <a:spLocks noChangeShapeType="1"/>
              </p:cNvSpPr>
              <p:nvPr/>
            </p:nvSpPr>
            <p:spPr bwMode="auto">
              <a:xfrm>
                <a:off x="1280" y="1344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2" name="Line 26"/>
              <p:cNvSpPr>
                <a:spLocks noChangeShapeType="1"/>
              </p:cNvSpPr>
              <p:nvPr/>
            </p:nvSpPr>
            <p:spPr bwMode="auto">
              <a:xfrm>
                <a:off x="1264" y="1712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3" name="Line 27"/>
              <p:cNvSpPr>
                <a:spLocks noChangeShapeType="1"/>
              </p:cNvSpPr>
              <p:nvPr/>
            </p:nvSpPr>
            <p:spPr bwMode="auto">
              <a:xfrm>
                <a:off x="1264" y="2080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94" name="Line 28"/>
              <p:cNvSpPr>
                <a:spLocks noChangeShapeType="1"/>
              </p:cNvSpPr>
              <p:nvPr/>
            </p:nvSpPr>
            <p:spPr bwMode="auto">
              <a:xfrm>
                <a:off x="1264" y="1008"/>
                <a:ext cx="1600" cy="1"/>
              </a:xfrm>
              <a:prstGeom prst="line">
                <a:avLst/>
              </a:prstGeom>
              <a:noFill/>
              <a:ln w="12600">
                <a:solidFill>
                  <a:srgbClr val="FF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86383" name="Rectangle 30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86384" name="Rectangle 31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86385" name="Rectangle 32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86386" name="Rectangle 33"/>
            <p:cNvSpPr>
              <a:spLocks noChangeArrowheads="1"/>
            </p:cNvSpPr>
            <p:nvPr/>
          </p:nvSpPr>
          <p:spPr bwMode="auto">
            <a:xfrm>
              <a:off x="979" y="6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sp>
        <p:nvSpPr>
          <p:cNvPr id="186378" name="Text Box 34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86379" name="Text Box 35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6380" name="Text Box 36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15</a:t>
            </a:r>
          </a:p>
        </p:txBody>
      </p:sp>
      <p:sp>
        <p:nvSpPr>
          <p:cNvPr id="39" name="Title 38"/>
          <p:cNvSpPr>
            <a:spLocks noGrp="1"/>
          </p:cNvSpPr>
          <p:nvPr>
            <p:ph type="title" idx="4294967295"/>
          </p:nvPr>
        </p:nvSpPr>
        <p:spPr bwMode="auto">
          <a:xfrm>
            <a:off x="503238" y="204788"/>
            <a:ext cx="9051925" cy="552313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/>
          <a:p>
            <a:pPr>
              <a:spcBef>
                <a:spcPts val="2000"/>
              </a:spcBef>
              <a:buClr>
                <a:srgbClr val="FFEA18"/>
              </a:buClr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US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CHARAI MAENGC PADEIH…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400"/>
                            </p:stCondLst>
                            <p:childTnLst>
                              <p:par>
                                <p:cTn id="17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87394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395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396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397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398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399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37896" name="Group 8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87411" name="Rectangle 9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87412" name="Rectangle 10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87413" name="Rectangle 11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87414" name="Rectangle 12"/>
            <p:cNvSpPr>
              <a:spLocks noChangeArrowheads="1"/>
            </p:cNvSpPr>
            <p:nvPr/>
          </p:nvSpPr>
          <p:spPr bwMode="auto">
            <a:xfrm>
              <a:off x="979" y="6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sp>
        <p:nvSpPr>
          <p:cNvPr id="18445" name="Rectangle 13"/>
          <p:cNvSpPr>
            <a:spLocks noChangeArrowheads="1"/>
          </p:cNvSpPr>
          <p:nvPr/>
        </p:nvSpPr>
        <p:spPr bwMode="auto">
          <a:xfrm>
            <a:off x="25161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18446" name="Rectangle 14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18447" name="Rectangle 15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18448" name="Rectangle 16"/>
          <p:cNvSpPr>
            <a:spLocks noChangeArrowheads="1"/>
          </p:cNvSpPr>
          <p:nvPr/>
        </p:nvSpPr>
        <p:spPr bwMode="auto">
          <a:xfrm>
            <a:off x="6338887" y="4175125"/>
            <a:ext cx="2047875" cy="643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JAHON</a:t>
            </a:r>
          </a:p>
        </p:txBody>
      </p:sp>
      <p:sp>
        <p:nvSpPr>
          <p:cNvPr id="187405" name="Text Box 17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87406" name="Text Box 18"/>
          <p:cNvSpPr txBox="1">
            <a:spLocks noChangeArrowheads="1"/>
          </p:cNvSpPr>
          <p:nvPr/>
        </p:nvSpPr>
        <p:spPr bwMode="auto">
          <a:xfrm>
            <a:off x="9640888" y="69500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7407" name="Text Box 19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16</a:t>
            </a:r>
          </a:p>
        </p:txBody>
      </p:sp>
      <p:sp>
        <p:nvSpPr>
          <p:cNvPr id="187408" name="Text Box 20"/>
          <p:cNvSpPr txBox="1">
            <a:spLocks noChangeArrowheads="1"/>
          </p:cNvSpPr>
          <p:nvPr/>
        </p:nvSpPr>
        <p:spPr bwMode="auto">
          <a:xfrm>
            <a:off x="9567863" y="7346950"/>
            <a:ext cx="3063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24" name="Title 23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9051925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GB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GAYCHAMV RAENGC DUANHMEI…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88418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19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20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21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22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23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39944" name="Group 8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88460" name="Rectangle 9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88461" name="Rectangle 10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88462" name="Rectangle 11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88463" name="Rectangle 12"/>
            <p:cNvSpPr>
              <a:spLocks noChangeArrowheads="1"/>
            </p:cNvSpPr>
            <p:nvPr/>
          </p:nvSpPr>
          <p:spPr bwMode="auto">
            <a:xfrm>
              <a:off x="979" y="6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817688" y="1725613"/>
            <a:ext cx="3138491" cy="1381126"/>
            <a:chOff x="1145" y="1087"/>
            <a:chExt cx="1977" cy="870"/>
          </a:xfrm>
        </p:grpSpPr>
        <p:grpSp>
          <p:nvGrpSpPr>
            <p:cNvPr id="39975" name="Group 18"/>
            <p:cNvGrpSpPr>
              <a:grpSpLocks/>
            </p:cNvGrpSpPr>
            <p:nvPr/>
          </p:nvGrpSpPr>
          <p:grpSpPr bwMode="auto">
            <a:xfrm>
              <a:off x="1145" y="1176"/>
              <a:ext cx="889" cy="781"/>
              <a:chOff x="1145" y="1176"/>
              <a:chExt cx="889" cy="781"/>
            </a:xfrm>
          </p:grpSpPr>
          <p:sp>
            <p:nvSpPr>
              <p:cNvPr id="188457" name="Rectangle 19"/>
              <p:cNvSpPr>
                <a:spLocks noChangeArrowheads="1"/>
              </p:cNvSpPr>
              <p:nvPr/>
            </p:nvSpPr>
            <p:spPr bwMode="auto">
              <a:xfrm>
                <a:off x="1145" y="1176"/>
                <a:ext cx="889" cy="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360" tIns="44280" rIns="90360" bIns="44280">
                <a:spAutoFit/>
              </a:bodyPr>
              <a:lstStyle/>
              <a:p>
                <a:pPr defTabSz="1017588" eaLnBrk="1" hangingPunct="1">
                  <a:lnSpc>
                    <a:spcPct val="100000"/>
                  </a:lnSpc>
                  <a:spcBef>
                    <a:spcPts val="1250"/>
                  </a:spcBef>
                  <a:buClr>
                    <a:srgbClr val="FFEA18"/>
                  </a:buClr>
                  <a:buSzTx/>
                  <a:tabLst>
                    <a:tab pos="0" algn="l"/>
                    <a:tab pos="911225" algn="l"/>
                    <a:tab pos="1824038" algn="l"/>
                    <a:tab pos="2736850" algn="l"/>
                    <a:tab pos="3651250" algn="l"/>
                    <a:tab pos="4564063" algn="l"/>
                    <a:tab pos="5476875" algn="l"/>
                    <a:tab pos="6388100" algn="l"/>
                    <a:tab pos="7302500" algn="l"/>
                    <a:tab pos="8215313" algn="l"/>
                    <a:tab pos="9128125" algn="l"/>
                    <a:tab pos="10042525" algn="l"/>
                  </a:tabLst>
                  <a:defRPr/>
                </a:pPr>
                <a:r>
                  <a:rPr lang="en-GB" sz="2000" b="1" dirty="0">
                    <a:solidFill>
                      <a:srgbClr val="FFEA18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Helvetica" charset="0"/>
                    <a:ea typeface="MS Gothic" charset="0"/>
                    <a:cs typeface="MS Gothic" charset="0"/>
                  </a:rPr>
                  <a:t>THOW KHANG:</a:t>
                </a:r>
              </a:p>
            </p:txBody>
          </p:sp>
          <p:sp>
            <p:nvSpPr>
              <p:cNvPr id="188458" name="Rectangle 20"/>
              <p:cNvSpPr>
                <a:spLocks noChangeArrowheads="1"/>
              </p:cNvSpPr>
              <p:nvPr/>
            </p:nvSpPr>
            <p:spPr bwMode="auto">
              <a:xfrm>
                <a:off x="1145" y="1530"/>
                <a:ext cx="587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  <p:sp>
            <p:nvSpPr>
              <p:cNvPr id="188459" name="Rectangle 21"/>
              <p:cNvSpPr>
                <a:spLocks noChangeArrowheads="1"/>
              </p:cNvSpPr>
              <p:nvPr/>
            </p:nvSpPr>
            <p:spPr bwMode="auto">
              <a:xfrm>
                <a:off x="1145" y="1834"/>
                <a:ext cx="61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</p:grpSp>
        <p:sp>
          <p:nvSpPr>
            <p:cNvPr id="188456" name="Rectangle 22"/>
            <p:cNvSpPr>
              <a:spLocks noChangeArrowheads="1"/>
            </p:cNvSpPr>
            <p:nvPr/>
          </p:nvSpPr>
          <p:spPr bwMode="auto">
            <a:xfrm>
              <a:off x="1943" y="1087"/>
              <a:ext cx="117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   JIHUDIMEI</a:t>
              </a:r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5576884" y="1879601"/>
            <a:ext cx="3268660" cy="1239838"/>
            <a:chOff x="3513" y="1184"/>
            <a:chExt cx="2059" cy="781"/>
          </a:xfrm>
        </p:grpSpPr>
        <p:grpSp>
          <p:nvGrpSpPr>
            <p:cNvPr id="39970" name="Group 24"/>
            <p:cNvGrpSpPr>
              <a:grpSpLocks/>
            </p:cNvGrpSpPr>
            <p:nvPr/>
          </p:nvGrpSpPr>
          <p:grpSpPr bwMode="auto">
            <a:xfrm>
              <a:off x="3513" y="1184"/>
              <a:ext cx="1061" cy="781"/>
              <a:chOff x="3513" y="1184"/>
              <a:chExt cx="1061" cy="781"/>
            </a:xfrm>
          </p:grpSpPr>
          <p:sp>
            <p:nvSpPr>
              <p:cNvPr id="188452" name="Rectangle 25"/>
              <p:cNvSpPr>
                <a:spLocks noChangeArrowheads="1"/>
              </p:cNvSpPr>
              <p:nvPr/>
            </p:nvSpPr>
            <p:spPr bwMode="auto">
              <a:xfrm>
                <a:off x="3513" y="1184"/>
                <a:ext cx="1061" cy="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360" tIns="44280" rIns="90360" bIns="44280">
                <a:spAutoFit/>
              </a:bodyPr>
              <a:lstStyle/>
              <a:p>
                <a:pPr defTabSz="1017588" eaLnBrk="1" hangingPunct="1">
                  <a:lnSpc>
                    <a:spcPct val="100000"/>
                  </a:lnSpc>
                  <a:spcBef>
                    <a:spcPts val="1250"/>
                  </a:spcBef>
                  <a:buClr>
                    <a:srgbClr val="FFEA18"/>
                  </a:buClr>
                  <a:buSzTx/>
                  <a:tabLst>
                    <a:tab pos="0" algn="l"/>
                    <a:tab pos="911225" algn="l"/>
                    <a:tab pos="1824038" algn="l"/>
                    <a:tab pos="2736850" algn="l"/>
                    <a:tab pos="3651250" algn="l"/>
                    <a:tab pos="4564063" algn="l"/>
                    <a:tab pos="5476875" algn="l"/>
                    <a:tab pos="6388100" algn="l"/>
                    <a:tab pos="7302500" algn="l"/>
                    <a:tab pos="8215313" algn="l"/>
                    <a:tab pos="9128125" algn="l"/>
                    <a:tab pos="10042525" algn="l"/>
                  </a:tabLst>
                  <a:defRPr/>
                </a:pPr>
                <a:r>
                  <a:rPr lang="en-GB" sz="2000" b="1" dirty="0">
                    <a:solidFill>
                      <a:srgbClr val="FFEA18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Helvetica" charset="0"/>
                    <a:ea typeface="MS Gothic" charset="0"/>
                    <a:cs typeface="MS Gothic" charset="0"/>
                  </a:rPr>
                  <a:t>THOW KHANG:</a:t>
                </a:r>
              </a:p>
            </p:txBody>
          </p:sp>
          <p:sp>
            <p:nvSpPr>
              <p:cNvPr id="188453" name="Rectangle 26"/>
              <p:cNvSpPr>
                <a:spLocks noChangeArrowheads="1"/>
              </p:cNvSpPr>
              <p:nvPr/>
            </p:nvSpPr>
            <p:spPr bwMode="auto">
              <a:xfrm>
                <a:off x="3513" y="1538"/>
                <a:ext cx="587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  <p:sp>
            <p:nvSpPr>
              <p:cNvPr id="188454" name="Rectangle 27"/>
              <p:cNvSpPr>
                <a:spLocks noChangeArrowheads="1"/>
              </p:cNvSpPr>
              <p:nvPr/>
            </p:nvSpPr>
            <p:spPr bwMode="auto">
              <a:xfrm>
                <a:off x="3513" y="1842"/>
                <a:ext cx="61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</p:grpSp>
        <p:sp>
          <p:nvSpPr>
            <p:cNvPr id="188451" name="Rectangle 28"/>
            <p:cNvSpPr>
              <a:spLocks noChangeArrowheads="1"/>
            </p:cNvSpPr>
            <p:nvPr/>
          </p:nvSpPr>
          <p:spPr bwMode="auto">
            <a:xfrm>
              <a:off x="4348" y="1359"/>
              <a:ext cx="1224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ROMMEI</a:t>
              </a:r>
            </a:p>
          </p:txBody>
        </p: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1843088" y="5053013"/>
            <a:ext cx="3257547" cy="1089025"/>
            <a:chOff x="1161" y="3183"/>
            <a:chExt cx="2052" cy="686"/>
          </a:xfrm>
        </p:grpSpPr>
        <p:grpSp>
          <p:nvGrpSpPr>
            <p:cNvPr id="39965" name="Group 30"/>
            <p:cNvGrpSpPr>
              <a:grpSpLocks/>
            </p:cNvGrpSpPr>
            <p:nvPr/>
          </p:nvGrpSpPr>
          <p:grpSpPr bwMode="auto">
            <a:xfrm>
              <a:off x="1161" y="3183"/>
              <a:ext cx="873" cy="686"/>
              <a:chOff x="1161" y="3183"/>
              <a:chExt cx="873" cy="686"/>
            </a:xfrm>
          </p:grpSpPr>
          <p:sp>
            <p:nvSpPr>
              <p:cNvPr id="188447" name="Rectangle 31"/>
              <p:cNvSpPr>
                <a:spLocks noChangeArrowheads="1"/>
              </p:cNvSpPr>
              <p:nvPr/>
            </p:nvSpPr>
            <p:spPr bwMode="auto">
              <a:xfrm>
                <a:off x="1161" y="3183"/>
                <a:ext cx="873" cy="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360" tIns="44280" rIns="90360" bIns="44280">
                <a:spAutoFit/>
              </a:bodyPr>
              <a:lstStyle/>
              <a:p>
                <a:pPr defTabSz="1017588" eaLnBrk="1" hangingPunct="1">
                  <a:lnSpc>
                    <a:spcPct val="100000"/>
                  </a:lnSpc>
                  <a:spcBef>
                    <a:spcPts val="1250"/>
                  </a:spcBef>
                  <a:buClr>
                    <a:srgbClr val="FFEA18"/>
                  </a:buClr>
                  <a:buSzTx/>
                  <a:tabLst>
                    <a:tab pos="0" algn="l"/>
                    <a:tab pos="911225" algn="l"/>
                    <a:tab pos="1824038" algn="l"/>
                    <a:tab pos="2736850" algn="l"/>
                    <a:tab pos="3651250" algn="l"/>
                    <a:tab pos="4564063" algn="l"/>
                    <a:tab pos="5476875" algn="l"/>
                    <a:tab pos="6388100" algn="l"/>
                    <a:tab pos="7302500" algn="l"/>
                    <a:tab pos="8215313" algn="l"/>
                    <a:tab pos="9128125" algn="l"/>
                    <a:tab pos="10042525" algn="l"/>
                  </a:tabLst>
                  <a:defRPr/>
                </a:pPr>
                <a:r>
                  <a:rPr lang="en-GB" sz="2000" b="1" dirty="0">
                    <a:solidFill>
                      <a:srgbClr val="FFEA18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Helvetica" charset="0"/>
                    <a:ea typeface="MS Gothic" charset="0"/>
                    <a:cs typeface="MS Gothic" charset="0"/>
                  </a:rPr>
                  <a:t>THOW KHANG:</a:t>
                </a:r>
              </a:p>
            </p:txBody>
          </p:sp>
          <p:sp>
            <p:nvSpPr>
              <p:cNvPr id="188448" name="Rectangle 32"/>
              <p:cNvSpPr>
                <a:spLocks noChangeArrowheads="1"/>
              </p:cNvSpPr>
              <p:nvPr/>
            </p:nvSpPr>
            <p:spPr bwMode="auto">
              <a:xfrm>
                <a:off x="1161" y="3442"/>
                <a:ext cx="587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  <p:sp>
            <p:nvSpPr>
              <p:cNvPr id="188449" name="Rectangle 33"/>
              <p:cNvSpPr>
                <a:spLocks noChangeArrowheads="1"/>
              </p:cNvSpPr>
              <p:nvPr/>
            </p:nvSpPr>
            <p:spPr bwMode="auto">
              <a:xfrm>
                <a:off x="1161" y="3746"/>
                <a:ext cx="61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</p:grpSp>
        <p:sp>
          <p:nvSpPr>
            <p:cNvPr id="188446" name="Rectangle 34"/>
            <p:cNvSpPr>
              <a:spLocks noChangeArrowheads="1"/>
            </p:cNvSpPr>
            <p:nvPr/>
          </p:nvSpPr>
          <p:spPr bwMode="auto">
            <a:xfrm>
              <a:off x="1989" y="3322"/>
              <a:ext cx="1224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GRIKMEI</a:t>
              </a:r>
            </a:p>
          </p:txBody>
        </p:sp>
      </p:grpSp>
      <p:grpSp>
        <p:nvGrpSpPr>
          <p:cNvPr id="9" name="Group 48"/>
          <p:cNvGrpSpPr>
            <a:grpSpLocks/>
          </p:cNvGrpSpPr>
          <p:nvPr/>
        </p:nvGrpSpPr>
        <p:grpSpPr bwMode="auto">
          <a:xfrm>
            <a:off x="5326058" y="4910136"/>
            <a:ext cx="4024309" cy="1231900"/>
            <a:chOff x="3355" y="3093"/>
            <a:chExt cx="2535" cy="776"/>
          </a:xfrm>
        </p:grpSpPr>
        <p:grpSp>
          <p:nvGrpSpPr>
            <p:cNvPr id="39960" name="Group 36"/>
            <p:cNvGrpSpPr>
              <a:grpSpLocks/>
            </p:cNvGrpSpPr>
            <p:nvPr/>
          </p:nvGrpSpPr>
          <p:grpSpPr bwMode="auto">
            <a:xfrm>
              <a:off x="3355" y="3093"/>
              <a:ext cx="992" cy="776"/>
              <a:chOff x="3473" y="3093"/>
              <a:chExt cx="863" cy="776"/>
            </a:xfrm>
          </p:grpSpPr>
          <p:sp>
            <p:nvSpPr>
              <p:cNvPr id="188442" name="Rectangle 37"/>
              <p:cNvSpPr>
                <a:spLocks noChangeArrowheads="1"/>
              </p:cNvSpPr>
              <p:nvPr/>
            </p:nvSpPr>
            <p:spPr bwMode="auto">
              <a:xfrm>
                <a:off x="3476" y="3093"/>
                <a:ext cx="860" cy="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360" tIns="44280" rIns="90360" bIns="44280">
                <a:spAutoFit/>
              </a:bodyPr>
              <a:lstStyle/>
              <a:p>
                <a:pPr defTabSz="1017588" eaLnBrk="1" hangingPunct="1">
                  <a:lnSpc>
                    <a:spcPct val="100000"/>
                  </a:lnSpc>
                  <a:spcBef>
                    <a:spcPts val="1250"/>
                  </a:spcBef>
                  <a:buClr>
                    <a:srgbClr val="FFEA18"/>
                  </a:buClr>
                  <a:buSzTx/>
                  <a:tabLst>
                    <a:tab pos="0" algn="l"/>
                    <a:tab pos="911225" algn="l"/>
                    <a:tab pos="1824038" algn="l"/>
                    <a:tab pos="2736850" algn="l"/>
                    <a:tab pos="3651250" algn="l"/>
                    <a:tab pos="4564063" algn="l"/>
                    <a:tab pos="5476875" algn="l"/>
                    <a:tab pos="6388100" algn="l"/>
                    <a:tab pos="7302500" algn="l"/>
                    <a:tab pos="8215313" algn="l"/>
                    <a:tab pos="9128125" algn="l"/>
                    <a:tab pos="10042525" algn="l"/>
                  </a:tabLst>
                  <a:defRPr/>
                </a:pPr>
                <a:r>
                  <a:rPr lang="en-GB" sz="2000" b="1" dirty="0">
                    <a:solidFill>
                      <a:srgbClr val="FFEA18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Helvetica" charset="0"/>
                    <a:ea typeface="MS Gothic" charset="0"/>
                    <a:cs typeface="MS Gothic" charset="0"/>
                  </a:rPr>
                  <a:t>THOW KHANG:</a:t>
                </a:r>
              </a:p>
            </p:txBody>
          </p:sp>
          <p:sp>
            <p:nvSpPr>
              <p:cNvPr id="188443" name="Rectangle 38"/>
              <p:cNvSpPr>
                <a:spLocks noChangeArrowheads="1"/>
              </p:cNvSpPr>
              <p:nvPr/>
            </p:nvSpPr>
            <p:spPr bwMode="auto">
              <a:xfrm>
                <a:off x="3473" y="3442"/>
                <a:ext cx="587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  <p:sp>
            <p:nvSpPr>
              <p:cNvPr id="188444" name="Rectangle 39"/>
              <p:cNvSpPr>
                <a:spLocks noChangeArrowheads="1"/>
              </p:cNvSpPr>
              <p:nvPr/>
            </p:nvSpPr>
            <p:spPr bwMode="auto">
              <a:xfrm>
                <a:off x="3473" y="3746"/>
                <a:ext cx="61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</p:grpSp>
        <p:sp>
          <p:nvSpPr>
            <p:cNvPr id="188441" name="Rectangle 40"/>
            <p:cNvSpPr>
              <a:spLocks noChangeArrowheads="1"/>
            </p:cNvSpPr>
            <p:nvPr/>
          </p:nvSpPr>
          <p:spPr bwMode="auto">
            <a:xfrm>
              <a:off x="4114" y="3264"/>
              <a:ext cx="1776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PHUAMLING</a:t>
              </a:r>
            </a:p>
          </p:txBody>
        </p:sp>
      </p:grpSp>
      <p:sp>
        <p:nvSpPr>
          <p:cNvPr id="188433" name="Text Box 41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88434" name="Text Box 42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35" name="Text Box 43"/>
          <p:cNvSpPr txBox="1">
            <a:spLocks noChangeArrowheads="1"/>
          </p:cNvSpPr>
          <p:nvPr/>
        </p:nvSpPr>
        <p:spPr bwMode="auto">
          <a:xfrm>
            <a:off x="9517063" y="6940550"/>
            <a:ext cx="184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8436" name="Text Box 44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17</a:t>
            </a:r>
          </a:p>
        </p:txBody>
      </p:sp>
      <p:sp>
        <p:nvSpPr>
          <p:cNvPr id="188437" name="Text Box 45"/>
          <p:cNvSpPr txBox="1">
            <a:spLocks noChangeArrowheads="1"/>
          </p:cNvSpPr>
          <p:nvPr/>
        </p:nvSpPr>
        <p:spPr bwMode="auto">
          <a:xfrm>
            <a:off x="9558338" y="7346950"/>
            <a:ext cx="3095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48" name="Title 47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888523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US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GAICHAMV PAAC BAMMEI NUNC…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  <p:sp>
        <p:nvSpPr>
          <p:cNvPr id="49" name="Rectangle 13"/>
          <p:cNvSpPr>
            <a:spLocks noChangeArrowheads="1"/>
          </p:cNvSpPr>
          <p:nvPr/>
        </p:nvSpPr>
        <p:spPr bwMode="auto">
          <a:xfrm>
            <a:off x="25161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51" name="Rectangle 14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52" name="Rectangle 15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53" name="Rectangle 16"/>
          <p:cNvSpPr>
            <a:spLocks noChangeArrowheads="1"/>
          </p:cNvSpPr>
          <p:nvPr/>
        </p:nvSpPr>
        <p:spPr bwMode="auto">
          <a:xfrm>
            <a:off x="6338887" y="4175125"/>
            <a:ext cx="2047875" cy="643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JAHON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AutoShape 1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89443" name="Rectangle 3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44" name="Rectangle 4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45" name="AutoShape 5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46" name="AutoShape 6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47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1992" name="Group 8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89501" name="Rectangle 9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89502" name="Rectangle 10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89503" name="Rectangle 11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89504" name="Rectangle 12"/>
            <p:cNvSpPr>
              <a:spLocks noChangeArrowheads="1"/>
            </p:cNvSpPr>
            <p:nvPr/>
          </p:nvSpPr>
          <p:spPr bwMode="auto">
            <a:xfrm>
              <a:off x="979" y="6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sp>
        <p:nvSpPr>
          <p:cNvPr id="189452" name="Rectangle 16"/>
          <p:cNvSpPr>
            <a:spLocks noChangeArrowheads="1"/>
          </p:cNvSpPr>
          <p:nvPr/>
        </p:nvSpPr>
        <p:spPr bwMode="auto">
          <a:xfrm>
            <a:off x="6335713" y="4175125"/>
            <a:ext cx="162401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JOHN</a:t>
            </a:r>
          </a:p>
        </p:txBody>
      </p:sp>
      <p:sp>
        <p:nvSpPr>
          <p:cNvPr id="189453" name="Rectangle 17"/>
          <p:cNvSpPr>
            <a:spLocks noChangeArrowheads="1"/>
          </p:cNvSpPr>
          <p:nvPr/>
        </p:nvSpPr>
        <p:spPr bwMode="auto">
          <a:xfrm>
            <a:off x="2796952" y="1581944"/>
            <a:ext cx="1943100" cy="858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   JIHUDIMEI</a:t>
            </a:r>
          </a:p>
        </p:txBody>
      </p:sp>
      <p:sp>
        <p:nvSpPr>
          <p:cNvPr id="189454" name="Rectangle 18"/>
          <p:cNvSpPr>
            <a:spLocks noChangeArrowheads="1"/>
          </p:cNvSpPr>
          <p:nvPr/>
        </p:nvSpPr>
        <p:spPr bwMode="auto">
          <a:xfrm>
            <a:off x="6829400" y="2115394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ROMMEI</a:t>
            </a:r>
          </a:p>
        </p:txBody>
      </p:sp>
      <p:sp>
        <p:nvSpPr>
          <p:cNvPr id="189455" name="Rectangle 19"/>
          <p:cNvSpPr>
            <a:spLocks noChangeArrowheads="1"/>
          </p:cNvSpPr>
          <p:nvPr/>
        </p:nvSpPr>
        <p:spPr bwMode="auto">
          <a:xfrm>
            <a:off x="2942084" y="5139730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GRIKMEI</a:t>
            </a:r>
          </a:p>
        </p:txBody>
      </p:sp>
      <p:sp>
        <p:nvSpPr>
          <p:cNvPr id="189456" name="Rectangle 20"/>
          <p:cNvSpPr>
            <a:spLocks noChangeArrowheads="1"/>
          </p:cNvSpPr>
          <p:nvPr/>
        </p:nvSpPr>
        <p:spPr bwMode="auto">
          <a:xfrm>
            <a:off x="6484938" y="4806950"/>
            <a:ext cx="1943100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CHURCH</a:t>
            </a:r>
          </a:p>
        </p:txBody>
      </p:sp>
      <p:sp>
        <p:nvSpPr>
          <p:cNvPr id="189457" name="Rectangle 21"/>
          <p:cNvSpPr>
            <a:spLocks noChangeArrowheads="1"/>
          </p:cNvSpPr>
          <p:nvPr/>
        </p:nvSpPr>
        <p:spPr bwMode="auto">
          <a:xfrm>
            <a:off x="1500808" y="1725960"/>
            <a:ext cx="1728192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sp>
        <p:nvSpPr>
          <p:cNvPr id="189458" name="Rectangle 22"/>
          <p:cNvSpPr>
            <a:spLocks noChangeArrowheads="1"/>
          </p:cNvSpPr>
          <p:nvPr/>
        </p:nvSpPr>
        <p:spPr bwMode="auto">
          <a:xfrm>
            <a:off x="1817688" y="29114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59" name="Rectangle 23"/>
          <p:cNvSpPr>
            <a:spLocks noChangeArrowheads="1"/>
          </p:cNvSpPr>
          <p:nvPr/>
        </p:nvSpPr>
        <p:spPr bwMode="auto">
          <a:xfrm>
            <a:off x="5389240" y="1879600"/>
            <a:ext cx="1800200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sp>
        <p:nvSpPr>
          <p:cNvPr id="189460" name="Rectangle 24"/>
          <p:cNvSpPr>
            <a:spLocks noChangeArrowheads="1"/>
          </p:cNvSpPr>
          <p:nvPr/>
        </p:nvSpPr>
        <p:spPr bwMode="auto">
          <a:xfrm>
            <a:off x="5576888" y="2924175"/>
            <a:ext cx="981075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1500189" y="2806812"/>
            <a:ext cx="3455986" cy="772218"/>
            <a:chOff x="945" y="1769"/>
            <a:chExt cx="2177" cy="488"/>
          </a:xfrm>
        </p:grpSpPr>
        <p:sp>
          <p:nvSpPr>
            <p:cNvPr id="189499" name="Rectangle 26"/>
            <p:cNvSpPr>
              <a:spLocks noChangeArrowheads="1"/>
            </p:cNvSpPr>
            <p:nvPr/>
          </p:nvSpPr>
          <p:spPr bwMode="auto">
            <a:xfrm>
              <a:off x="945" y="1769"/>
              <a:ext cx="108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89500" name="Rectangle 27"/>
            <p:cNvSpPr>
              <a:spLocks noChangeArrowheads="1"/>
            </p:cNvSpPr>
            <p:nvPr/>
          </p:nvSpPr>
          <p:spPr bwMode="auto">
            <a:xfrm>
              <a:off x="1898" y="1951"/>
              <a:ext cx="1224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GUANGH</a:t>
              </a:r>
            </a:p>
          </p:txBody>
        </p:sp>
      </p:grp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5389561" y="2768605"/>
            <a:ext cx="3454399" cy="739777"/>
            <a:chOff x="3395" y="1744"/>
            <a:chExt cx="2176" cy="466"/>
          </a:xfrm>
        </p:grpSpPr>
        <p:sp>
          <p:nvSpPr>
            <p:cNvPr id="189497" name="Rectangle 29"/>
            <p:cNvSpPr>
              <a:spLocks noChangeArrowheads="1"/>
            </p:cNvSpPr>
            <p:nvPr/>
          </p:nvSpPr>
          <p:spPr bwMode="auto">
            <a:xfrm>
              <a:off x="3395" y="1744"/>
              <a:ext cx="1270" cy="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89498" name="Rectangle 30"/>
            <p:cNvSpPr>
              <a:spLocks noChangeArrowheads="1"/>
            </p:cNvSpPr>
            <p:nvPr/>
          </p:nvSpPr>
          <p:spPr bwMode="auto">
            <a:xfrm>
              <a:off x="4166" y="1904"/>
              <a:ext cx="140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MEIBANGC</a:t>
              </a:r>
            </a:p>
          </p:txBody>
        </p:sp>
      </p:grpSp>
      <p:sp>
        <p:nvSpPr>
          <p:cNvPr id="189463" name="Rectangle 31"/>
          <p:cNvSpPr>
            <a:spLocks noChangeArrowheads="1"/>
          </p:cNvSpPr>
          <p:nvPr/>
        </p:nvSpPr>
        <p:spPr bwMode="auto">
          <a:xfrm>
            <a:off x="1572816" y="4902200"/>
            <a:ext cx="1745952" cy="117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endParaRPr lang="en-GB" sz="2000" b="1" dirty="0">
              <a:solidFill>
                <a:srgbClr val="FAFD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elvetica" charset="0"/>
              <a:ea typeface="MS Gothic" charset="0"/>
              <a:cs typeface="MS Gothic" charset="0"/>
            </a:endParaRPr>
          </a:p>
        </p:txBody>
      </p:sp>
      <p:sp>
        <p:nvSpPr>
          <p:cNvPr id="189464" name="Rectangle 32"/>
          <p:cNvSpPr>
            <a:spLocks noChangeArrowheads="1"/>
          </p:cNvSpPr>
          <p:nvPr/>
        </p:nvSpPr>
        <p:spPr bwMode="auto">
          <a:xfrm>
            <a:off x="18430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1573214" y="5851589"/>
            <a:ext cx="3600452" cy="1126777"/>
            <a:chOff x="991" y="3687"/>
            <a:chExt cx="2268" cy="712"/>
          </a:xfrm>
        </p:grpSpPr>
        <p:sp>
          <p:nvSpPr>
            <p:cNvPr id="189495" name="Rectangle 34"/>
            <p:cNvSpPr>
              <a:spLocks noChangeArrowheads="1"/>
            </p:cNvSpPr>
            <p:nvPr/>
          </p:nvSpPr>
          <p:spPr bwMode="auto">
            <a:xfrm>
              <a:off x="991" y="3687"/>
              <a:ext cx="782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89496" name="Rectangle 35"/>
            <p:cNvSpPr>
              <a:spLocks noChangeArrowheads="1"/>
            </p:cNvSpPr>
            <p:nvPr/>
          </p:nvSpPr>
          <p:spPr bwMode="auto">
            <a:xfrm>
              <a:off x="1626" y="3856"/>
              <a:ext cx="1633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4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RAVGUANGC/ MANSEI</a:t>
              </a:r>
            </a:p>
          </p:txBody>
        </p:sp>
      </p:grpSp>
      <p:sp>
        <p:nvSpPr>
          <p:cNvPr id="189466" name="Rectangle 36"/>
          <p:cNvSpPr>
            <a:spLocks noChangeArrowheads="1"/>
          </p:cNvSpPr>
          <p:nvPr/>
        </p:nvSpPr>
        <p:spPr bwMode="auto">
          <a:xfrm>
            <a:off x="5513388" y="4902200"/>
            <a:ext cx="931862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TO:</a:t>
            </a:r>
          </a:p>
        </p:txBody>
      </p:sp>
      <p:sp>
        <p:nvSpPr>
          <p:cNvPr id="189467" name="Rectangle 37"/>
          <p:cNvSpPr>
            <a:spLocks noChangeArrowheads="1"/>
          </p:cNvSpPr>
          <p:nvPr/>
        </p:nvSpPr>
        <p:spPr bwMode="auto">
          <a:xfrm>
            <a:off x="55133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2012" name="Group 38"/>
          <p:cNvGrpSpPr>
            <a:grpSpLocks/>
          </p:cNvGrpSpPr>
          <p:nvPr/>
        </p:nvGrpSpPr>
        <p:grpSpPr bwMode="auto">
          <a:xfrm>
            <a:off x="5513388" y="4902200"/>
            <a:ext cx="979487" cy="1239838"/>
            <a:chOff x="3473" y="3088"/>
            <a:chExt cx="617" cy="781"/>
          </a:xfrm>
        </p:grpSpPr>
        <p:sp>
          <p:nvSpPr>
            <p:cNvPr id="189492" name="Rectangle 39"/>
            <p:cNvSpPr>
              <a:spLocks noChangeArrowheads="1"/>
            </p:cNvSpPr>
            <p:nvPr/>
          </p:nvSpPr>
          <p:spPr bwMode="auto">
            <a:xfrm>
              <a:off x="3473" y="3088"/>
              <a:ext cx="587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TO:</a:t>
              </a:r>
            </a:p>
          </p:txBody>
        </p:sp>
        <p:sp>
          <p:nvSpPr>
            <p:cNvPr id="189493" name="Rectangle 40"/>
            <p:cNvSpPr>
              <a:spLocks noChangeArrowheads="1"/>
            </p:cNvSpPr>
            <p:nvPr/>
          </p:nvSpPr>
          <p:spPr bwMode="auto">
            <a:xfrm>
              <a:off x="3473" y="3442"/>
              <a:ext cx="587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017588" eaLnBrk="1" hangingPunct="1">
                <a:lnSpc>
                  <a:spcPct val="100000"/>
                </a:lnSpc>
                <a:buClrTx/>
                <a:buSzTx/>
                <a:defRPr/>
              </a:pPr>
              <a:endParaRPr lang="en-US" sz="270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S Gothic" charset="0"/>
                <a:cs typeface="MS Gothic" charset="0"/>
              </a:endParaRPr>
            </a:p>
          </p:txBody>
        </p:sp>
        <p:sp>
          <p:nvSpPr>
            <p:cNvPr id="189494" name="Rectangle 41"/>
            <p:cNvSpPr>
              <a:spLocks noChangeArrowheads="1"/>
            </p:cNvSpPr>
            <p:nvPr/>
          </p:nvSpPr>
          <p:spPr bwMode="auto">
            <a:xfrm>
              <a:off x="3473" y="3746"/>
              <a:ext cx="617" cy="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017588" eaLnBrk="1" hangingPunct="1">
                <a:lnSpc>
                  <a:spcPct val="100000"/>
                </a:lnSpc>
                <a:buClrTx/>
                <a:buSzTx/>
                <a:defRPr/>
              </a:pPr>
              <a:endParaRPr lang="en-US" sz="270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S Gothic" charset="0"/>
                <a:cs typeface="MS Gothic" charset="0"/>
              </a:endParaRPr>
            </a:p>
          </p:txBody>
        </p:sp>
      </p:grpSp>
      <p:sp>
        <p:nvSpPr>
          <p:cNvPr id="189469" name="AutoShape 42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2014" name="Group 43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89488" name="Rectangle 44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89489" name="Rectangle 45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89490" name="Rectangle 46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89491" name="Rectangle 47"/>
            <p:cNvSpPr>
              <a:spLocks noChangeArrowheads="1"/>
            </p:cNvSpPr>
            <p:nvPr/>
          </p:nvSpPr>
          <p:spPr bwMode="auto">
            <a:xfrm>
              <a:off x="979" y="6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grpSp>
        <p:nvGrpSpPr>
          <p:cNvPr id="42016" name="Group 65"/>
          <p:cNvGrpSpPr>
            <a:grpSpLocks/>
          </p:cNvGrpSpPr>
          <p:nvPr/>
        </p:nvGrpSpPr>
        <p:grpSpPr bwMode="auto">
          <a:xfrm>
            <a:off x="5389564" y="4902200"/>
            <a:ext cx="3929063" cy="1239838"/>
            <a:chOff x="3395" y="3088"/>
            <a:chExt cx="2475" cy="781"/>
          </a:xfrm>
        </p:grpSpPr>
        <p:grpSp>
          <p:nvGrpSpPr>
            <p:cNvPr id="42027" name="Group 50"/>
            <p:cNvGrpSpPr>
              <a:grpSpLocks/>
            </p:cNvGrpSpPr>
            <p:nvPr/>
          </p:nvGrpSpPr>
          <p:grpSpPr bwMode="auto">
            <a:xfrm>
              <a:off x="3395" y="3088"/>
              <a:ext cx="955" cy="781"/>
              <a:chOff x="3421" y="3088"/>
              <a:chExt cx="669" cy="781"/>
            </a:xfrm>
          </p:grpSpPr>
          <p:sp>
            <p:nvSpPr>
              <p:cNvPr id="189485" name="Rectangle 51"/>
              <p:cNvSpPr>
                <a:spLocks noChangeArrowheads="1"/>
              </p:cNvSpPr>
              <p:nvPr/>
            </p:nvSpPr>
            <p:spPr bwMode="auto">
              <a:xfrm>
                <a:off x="3421" y="3088"/>
                <a:ext cx="587" cy="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360" tIns="44280" rIns="90360" bIns="44280">
                <a:spAutoFit/>
              </a:bodyPr>
              <a:lstStyle/>
              <a:p>
                <a:pPr defTabSz="1017588" eaLnBrk="1" hangingPunct="1">
                  <a:lnSpc>
                    <a:spcPct val="100000"/>
                  </a:lnSpc>
                  <a:spcBef>
                    <a:spcPts val="1250"/>
                  </a:spcBef>
                  <a:buClr>
                    <a:srgbClr val="CECECE"/>
                  </a:buClr>
                  <a:buSzTx/>
                  <a:tabLst>
                    <a:tab pos="0" algn="l"/>
                    <a:tab pos="911225" algn="l"/>
                    <a:tab pos="1824038" algn="l"/>
                    <a:tab pos="2736850" algn="l"/>
                    <a:tab pos="3651250" algn="l"/>
                    <a:tab pos="4564063" algn="l"/>
                    <a:tab pos="5476875" algn="l"/>
                    <a:tab pos="6388100" algn="l"/>
                    <a:tab pos="7302500" algn="l"/>
                    <a:tab pos="8215313" algn="l"/>
                    <a:tab pos="9128125" algn="l"/>
                    <a:tab pos="10042525" algn="l"/>
                  </a:tabLst>
                  <a:defRPr/>
                </a:pPr>
                <a:r>
                  <a:rPr lang="en-GB" sz="2000" b="1" dirty="0">
                    <a:solidFill>
                      <a:srgbClr val="CECEC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Helvetica" charset="0"/>
                    <a:ea typeface="MS Gothic" charset="0"/>
                    <a:cs typeface="MS Gothic" charset="0"/>
                  </a:rPr>
                  <a:t>THOW KHANG:</a:t>
                </a:r>
              </a:p>
            </p:txBody>
          </p:sp>
          <p:sp>
            <p:nvSpPr>
              <p:cNvPr id="189486" name="Rectangle 52"/>
              <p:cNvSpPr>
                <a:spLocks noChangeArrowheads="1"/>
              </p:cNvSpPr>
              <p:nvPr/>
            </p:nvSpPr>
            <p:spPr bwMode="auto">
              <a:xfrm>
                <a:off x="3473" y="3442"/>
                <a:ext cx="587" cy="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  <p:sp>
            <p:nvSpPr>
              <p:cNvPr id="189487" name="Rectangle 53"/>
              <p:cNvSpPr>
                <a:spLocks noChangeArrowheads="1"/>
              </p:cNvSpPr>
              <p:nvPr/>
            </p:nvSpPr>
            <p:spPr bwMode="auto">
              <a:xfrm>
                <a:off x="3473" y="3746"/>
                <a:ext cx="61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1017588" eaLnBrk="1" hangingPunct="1">
                  <a:lnSpc>
                    <a:spcPct val="100000"/>
                  </a:lnSpc>
                  <a:buClrTx/>
                  <a:buSzTx/>
                  <a:defRPr/>
                </a:pPr>
                <a:endParaRPr lang="en-US" sz="270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MS Gothic" charset="0"/>
                  <a:cs typeface="MS Gothic" charset="0"/>
                </a:endParaRPr>
              </a:p>
            </p:txBody>
          </p:sp>
        </p:grpSp>
        <p:sp>
          <p:nvSpPr>
            <p:cNvPr id="189484" name="Rectangle 54"/>
            <p:cNvSpPr>
              <a:spLocks noChangeArrowheads="1"/>
            </p:cNvSpPr>
            <p:nvPr/>
          </p:nvSpPr>
          <p:spPr bwMode="auto">
            <a:xfrm>
              <a:off x="4121" y="3231"/>
              <a:ext cx="1749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CECECE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CECEC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PHUAMLING</a:t>
              </a:r>
            </a:p>
          </p:txBody>
        </p:sp>
      </p:grpSp>
      <p:grpSp>
        <p:nvGrpSpPr>
          <p:cNvPr id="10" name="Group 55"/>
          <p:cNvGrpSpPr>
            <a:grpSpLocks/>
          </p:cNvGrpSpPr>
          <p:nvPr/>
        </p:nvGrpSpPr>
        <p:grpSpPr bwMode="auto">
          <a:xfrm>
            <a:off x="5461005" y="5845176"/>
            <a:ext cx="3727453" cy="704850"/>
            <a:chOff x="3440" y="3682"/>
            <a:chExt cx="2348" cy="444"/>
          </a:xfrm>
        </p:grpSpPr>
        <p:sp>
          <p:nvSpPr>
            <p:cNvPr id="189481" name="Rectangle 56"/>
            <p:cNvSpPr>
              <a:spLocks noChangeArrowheads="1"/>
            </p:cNvSpPr>
            <p:nvPr/>
          </p:nvSpPr>
          <p:spPr bwMode="auto">
            <a:xfrm>
              <a:off x="3440" y="3682"/>
              <a:ext cx="829" cy="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89482" name="Rectangle 57"/>
            <p:cNvSpPr>
              <a:spLocks noChangeArrowheads="1"/>
            </p:cNvSpPr>
            <p:nvPr/>
          </p:nvSpPr>
          <p:spPr bwMode="auto">
            <a:xfrm>
              <a:off x="4131" y="3820"/>
              <a:ext cx="1657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4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RAVGUANGC</a:t>
              </a:r>
            </a:p>
          </p:txBody>
        </p:sp>
      </p:grpSp>
      <p:sp>
        <p:nvSpPr>
          <p:cNvPr id="189474" name="Text Box 58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89475" name="Text Box 59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76" name="Text Box 60"/>
          <p:cNvSpPr txBox="1">
            <a:spLocks noChangeArrowheads="1"/>
          </p:cNvSpPr>
          <p:nvPr/>
        </p:nvSpPr>
        <p:spPr bwMode="auto">
          <a:xfrm>
            <a:off x="9669463" y="69469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89477" name="Text Box 61"/>
          <p:cNvSpPr txBox="1">
            <a:spLocks noChangeArrowheads="1"/>
          </p:cNvSpPr>
          <p:nvPr/>
        </p:nvSpPr>
        <p:spPr bwMode="auto">
          <a:xfrm>
            <a:off x="9188450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18</a:t>
            </a:r>
          </a:p>
        </p:txBody>
      </p:sp>
      <p:sp>
        <p:nvSpPr>
          <p:cNvPr id="189478" name="Text Box 62"/>
          <p:cNvSpPr txBox="1">
            <a:spLocks noChangeArrowheads="1"/>
          </p:cNvSpPr>
          <p:nvPr/>
        </p:nvSpPr>
        <p:spPr bwMode="auto">
          <a:xfrm>
            <a:off x="9553575" y="7346950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189479" name="Title 64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9051925" cy="77787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US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…JISU LWN DINHMEI…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  <p:sp>
        <p:nvSpPr>
          <p:cNvPr id="70" name="Rectangle 13"/>
          <p:cNvSpPr>
            <a:spLocks noChangeArrowheads="1"/>
          </p:cNvSpPr>
          <p:nvPr/>
        </p:nvSpPr>
        <p:spPr bwMode="auto">
          <a:xfrm>
            <a:off x="25161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71" name="Rectangle 14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72" name="Rectangle 15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73" name="Rectangle 16"/>
          <p:cNvSpPr>
            <a:spLocks noChangeArrowheads="1"/>
          </p:cNvSpPr>
          <p:nvPr/>
        </p:nvSpPr>
        <p:spPr bwMode="auto">
          <a:xfrm>
            <a:off x="6338887" y="4175125"/>
            <a:ext cx="2047875" cy="643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JAHON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67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68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69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70" name="AutoShape 6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74" name="Rectangle 10"/>
          <p:cNvSpPr>
            <a:spLocks noChangeArrowheads="1"/>
          </p:cNvSpPr>
          <p:nvPr/>
        </p:nvSpPr>
        <p:spPr bwMode="auto">
          <a:xfrm>
            <a:off x="2590924" y="1900020"/>
            <a:ext cx="2222252" cy="47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   JIHUDIMEI</a:t>
            </a:r>
          </a:p>
        </p:txBody>
      </p:sp>
      <p:sp>
        <p:nvSpPr>
          <p:cNvPr id="190475" name="Rectangle 11"/>
          <p:cNvSpPr>
            <a:spLocks noChangeArrowheads="1"/>
          </p:cNvSpPr>
          <p:nvPr/>
        </p:nvSpPr>
        <p:spPr bwMode="auto">
          <a:xfrm>
            <a:off x="6758508" y="1779588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ROMMEI</a:t>
            </a:r>
          </a:p>
        </p:txBody>
      </p:sp>
      <p:sp>
        <p:nvSpPr>
          <p:cNvPr id="190476" name="Rectangle 12"/>
          <p:cNvSpPr>
            <a:spLocks noChangeArrowheads="1"/>
          </p:cNvSpPr>
          <p:nvPr/>
        </p:nvSpPr>
        <p:spPr bwMode="auto">
          <a:xfrm>
            <a:off x="2870076" y="5038328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GRIKMEI</a:t>
            </a:r>
          </a:p>
        </p:txBody>
      </p:sp>
      <p:sp>
        <p:nvSpPr>
          <p:cNvPr id="190477" name="Rectangle 13"/>
          <p:cNvSpPr>
            <a:spLocks noChangeArrowheads="1"/>
          </p:cNvSpPr>
          <p:nvPr/>
        </p:nvSpPr>
        <p:spPr bwMode="auto">
          <a:xfrm>
            <a:off x="1690638" y="1669187"/>
            <a:ext cx="1250330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sp>
        <p:nvSpPr>
          <p:cNvPr id="190478" name="Rectangle 14"/>
          <p:cNvSpPr>
            <a:spLocks noChangeArrowheads="1"/>
          </p:cNvSpPr>
          <p:nvPr/>
        </p:nvSpPr>
        <p:spPr bwMode="auto">
          <a:xfrm>
            <a:off x="1817688" y="29114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79" name="Rectangle 15"/>
          <p:cNvSpPr>
            <a:spLocks noChangeArrowheads="1"/>
          </p:cNvSpPr>
          <p:nvPr/>
        </p:nvSpPr>
        <p:spPr bwMode="auto">
          <a:xfrm>
            <a:off x="5576888" y="1879600"/>
            <a:ext cx="1612552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sp>
        <p:nvSpPr>
          <p:cNvPr id="190480" name="Rectangle 16"/>
          <p:cNvSpPr>
            <a:spLocks noChangeArrowheads="1"/>
          </p:cNvSpPr>
          <p:nvPr/>
        </p:nvSpPr>
        <p:spPr bwMode="auto">
          <a:xfrm>
            <a:off x="5576888" y="2924175"/>
            <a:ext cx="981075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4049" name="Group 17"/>
          <p:cNvGrpSpPr>
            <a:grpSpLocks/>
          </p:cNvGrpSpPr>
          <p:nvPr/>
        </p:nvGrpSpPr>
        <p:grpSpPr bwMode="auto">
          <a:xfrm>
            <a:off x="1620839" y="2389052"/>
            <a:ext cx="3336927" cy="705757"/>
            <a:chOff x="1021" y="1505"/>
            <a:chExt cx="2102" cy="446"/>
          </a:xfrm>
        </p:grpSpPr>
        <p:sp>
          <p:nvSpPr>
            <p:cNvPr id="190521" name="Rectangle 18"/>
            <p:cNvSpPr>
              <a:spLocks noChangeArrowheads="1"/>
            </p:cNvSpPr>
            <p:nvPr/>
          </p:nvSpPr>
          <p:spPr bwMode="auto">
            <a:xfrm>
              <a:off x="1021" y="1505"/>
              <a:ext cx="877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90522" name="Rectangle 19"/>
            <p:cNvSpPr>
              <a:spLocks noChangeArrowheads="1"/>
            </p:cNvSpPr>
            <p:nvPr/>
          </p:nvSpPr>
          <p:spPr bwMode="auto">
            <a:xfrm>
              <a:off x="1899" y="1645"/>
              <a:ext cx="1224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CECECE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CECEC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GUANGH</a:t>
              </a:r>
            </a:p>
          </p:txBody>
        </p:sp>
      </p:grpSp>
      <p:grpSp>
        <p:nvGrpSpPr>
          <p:cNvPr id="44050" name="Group 20"/>
          <p:cNvGrpSpPr>
            <a:grpSpLocks/>
          </p:cNvGrpSpPr>
          <p:nvPr/>
        </p:nvGrpSpPr>
        <p:grpSpPr bwMode="auto">
          <a:xfrm>
            <a:off x="5576886" y="2441575"/>
            <a:ext cx="3340098" cy="766763"/>
            <a:chOff x="3513" y="1538"/>
            <a:chExt cx="2104" cy="483"/>
          </a:xfrm>
        </p:grpSpPr>
        <p:sp>
          <p:nvSpPr>
            <p:cNvPr id="190519" name="Rectangle 21"/>
            <p:cNvSpPr>
              <a:spLocks noChangeArrowheads="1"/>
            </p:cNvSpPr>
            <p:nvPr/>
          </p:nvSpPr>
          <p:spPr bwMode="auto">
            <a:xfrm>
              <a:off x="3513" y="1538"/>
              <a:ext cx="789" cy="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90520" name="Rectangle 22"/>
            <p:cNvSpPr>
              <a:spLocks noChangeArrowheads="1"/>
            </p:cNvSpPr>
            <p:nvPr/>
          </p:nvSpPr>
          <p:spPr bwMode="auto">
            <a:xfrm>
              <a:off x="4166" y="1722"/>
              <a:ext cx="1451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CECECE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CECEC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MEICBANGC</a:t>
              </a:r>
            </a:p>
          </p:txBody>
        </p:sp>
      </p:grpSp>
      <p:sp>
        <p:nvSpPr>
          <p:cNvPr id="190483" name="Rectangle 23"/>
          <p:cNvSpPr>
            <a:spLocks noChangeArrowheads="1"/>
          </p:cNvSpPr>
          <p:nvPr/>
        </p:nvSpPr>
        <p:spPr bwMode="auto">
          <a:xfrm>
            <a:off x="1500808" y="4750296"/>
            <a:ext cx="1418158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sp>
        <p:nvSpPr>
          <p:cNvPr id="190484" name="Rectangle 24"/>
          <p:cNvSpPr>
            <a:spLocks noChangeArrowheads="1"/>
          </p:cNvSpPr>
          <p:nvPr/>
        </p:nvSpPr>
        <p:spPr bwMode="auto">
          <a:xfrm>
            <a:off x="18430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4053" name="Group 25"/>
          <p:cNvGrpSpPr>
            <a:grpSpLocks/>
          </p:cNvGrpSpPr>
          <p:nvPr/>
        </p:nvGrpSpPr>
        <p:grpSpPr bwMode="auto">
          <a:xfrm>
            <a:off x="1500189" y="5463880"/>
            <a:ext cx="3529013" cy="1101459"/>
            <a:chOff x="945" y="3442"/>
            <a:chExt cx="2223" cy="696"/>
          </a:xfrm>
        </p:grpSpPr>
        <p:sp>
          <p:nvSpPr>
            <p:cNvPr id="190517" name="Rectangle 26"/>
            <p:cNvSpPr>
              <a:spLocks noChangeArrowheads="1"/>
            </p:cNvSpPr>
            <p:nvPr/>
          </p:nvSpPr>
          <p:spPr bwMode="auto">
            <a:xfrm>
              <a:off x="945" y="3442"/>
              <a:ext cx="771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90518" name="Rectangle 27"/>
            <p:cNvSpPr>
              <a:spLocks noChangeArrowheads="1"/>
            </p:cNvSpPr>
            <p:nvPr/>
          </p:nvSpPr>
          <p:spPr bwMode="auto">
            <a:xfrm>
              <a:off x="1626" y="3595"/>
              <a:ext cx="1542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CECECE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CECEC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RAVGUANGC/MANSEI</a:t>
              </a:r>
            </a:p>
          </p:txBody>
        </p:sp>
      </p:grpSp>
      <p:sp>
        <p:nvSpPr>
          <p:cNvPr id="190486" name="Rectangle 28"/>
          <p:cNvSpPr>
            <a:spLocks noChangeArrowheads="1"/>
          </p:cNvSpPr>
          <p:nvPr/>
        </p:nvSpPr>
        <p:spPr bwMode="auto">
          <a:xfrm>
            <a:off x="55133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5" name="Group 29"/>
          <p:cNvGrpSpPr>
            <a:grpSpLocks/>
          </p:cNvGrpSpPr>
          <p:nvPr/>
        </p:nvGrpSpPr>
        <p:grpSpPr bwMode="auto">
          <a:xfrm>
            <a:off x="1644650" y="3098803"/>
            <a:ext cx="3313110" cy="642938"/>
            <a:chOff x="1036" y="1952"/>
            <a:chExt cx="2087" cy="405"/>
          </a:xfrm>
        </p:grpSpPr>
        <p:sp>
          <p:nvSpPr>
            <p:cNvPr id="190515" name="Rectangle 30"/>
            <p:cNvSpPr>
              <a:spLocks noChangeArrowheads="1"/>
            </p:cNvSpPr>
            <p:nvPr/>
          </p:nvSpPr>
          <p:spPr bwMode="auto">
            <a:xfrm>
              <a:off x="1036" y="1952"/>
              <a:ext cx="726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9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  <p:sp>
          <p:nvSpPr>
            <p:cNvPr id="190516" name="Rectangle 31"/>
            <p:cNvSpPr>
              <a:spLocks noChangeArrowheads="1"/>
            </p:cNvSpPr>
            <p:nvPr/>
          </p:nvSpPr>
          <p:spPr bwMode="auto">
            <a:xfrm>
              <a:off x="1899" y="2051"/>
              <a:ext cx="1224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SAA KAN</a:t>
              </a:r>
            </a:p>
          </p:txBody>
        </p:sp>
      </p:grp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1500189" y="6267462"/>
            <a:ext cx="3576638" cy="642939"/>
            <a:chOff x="945" y="3948"/>
            <a:chExt cx="2253" cy="405"/>
          </a:xfrm>
        </p:grpSpPr>
        <p:sp>
          <p:nvSpPr>
            <p:cNvPr id="190513" name="Rectangle 33"/>
            <p:cNvSpPr>
              <a:spLocks noChangeArrowheads="1"/>
            </p:cNvSpPr>
            <p:nvPr/>
          </p:nvSpPr>
          <p:spPr bwMode="auto">
            <a:xfrm>
              <a:off x="1580" y="4054"/>
              <a:ext cx="1618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MAKUMH KAN</a:t>
              </a:r>
            </a:p>
          </p:txBody>
        </p:sp>
        <p:sp>
          <p:nvSpPr>
            <p:cNvPr id="190514" name="Rectangle 34"/>
            <p:cNvSpPr>
              <a:spLocks noChangeArrowheads="1"/>
            </p:cNvSpPr>
            <p:nvPr/>
          </p:nvSpPr>
          <p:spPr bwMode="auto">
            <a:xfrm>
              <a:off x="945" y="3948"/>
              <a:ext cx="742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9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7" name="Group 35"/>
          <p:cNvGrpSpPr>
            <a:grpSpLocks/>
          </p:cNvGrpSpPr>
          <p:nvPr/>
        </p:nvGrpSpPr>
        <p:grpSpPr bwMode="auto">
          <a:xfrm>
            <a:off x="5648325" y="3094040"/>
            <a:ext cx="3125787" cy="642938"/>
            <a:chOff x="3558" y="1949"/>
            <a:chExt cx="1969" cy="405"/>
          </a:xfrm>
        </p:grpSpPr>
        <p:sp>
          <p:nvSpPr>
            <p:cNvPr id="190511" name="Rectangle 36"/>
            <p:cNvSpPr>
              <a:spLocks noChangeArrowheads="1"/>
            </p:cNvSpPr>
            <p:nvPr/>
          </p:nvSpPr>
          <p:spPr bwMode="auto">
            <a:xfrm>
              <a:off x="3558" y="1949"/>
              <a:ext cx="925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9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  <p:sp>
          <p:nvSpPr>
            <p:cNvPr id="190512" name="Rectangle 37"/>
            <p:cNvSpPr>
              <a:spLocks noChangeArrowheads="1"/>
            </p:cNvSpPr>
            <p:nvPr/>
          </p:nvSpPr>
          <p:spPr bwMode="auto">
            <a:xfrm>
              <a:off x="4166" y="2040"/>
              <a:ext cx="1361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TAANC KAN</a:t>
              </a:r>
            </a:p>
          </p:txBody>
        </p:sp>
      </p:grpSp>
      <p:sp>
        <p:nvSpPr>
          <p:cNvPr id="190490" name="AutoShape 38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grpSp>
        <p:nvGrpSpPr>
          <p:cNvPr id="44059" name="Group 39"/>
          <p:cNvGrpSpPr>
            <a:grpSpLocks/>
          </p:cNvGrpSpPr>
          <p:nvPr/>
        </p:nvGrpSpPr>
        <p:grpSpPr bwMode="auto">
          <a:xfrm>
            <a:off x="1554163" y="1071563"/>
            <a:ext cx="4246562" cy="3776662"/>
            <a:chOff x="979" y="675"/>
            <a:chExt cx="2675" cy="2379"/>
          </a:xfrm>
        </p:grpSpPr>
        <p:sp>
          <p:nvSpPr>
            <p:cNvPr id="190507" name="Rectangle 40"/>
            <p:cNvSpPr>
              <a:spLocks noChangeArrowheads="1"/>
            </p:cNvSpPr>
            <p:nvPr/>
          </p:nvSpPr>
          <p:spPr bwMode="auto">
            <a:xfrm>
              <a:off x="3336" y="675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2</a:t>
              </a:r>
            </a:p>
          </p:txBody>
        </p:sp>
        <p:sp>
          <p:nvSpPr>
            <p:cNvPr id="190508" name="Rectangle 41"/>
            <p:cNvSpPr>
              <a:spLocks noChangeArrowheads="1"/>
            </p:cNvSpPr>
            <p:nvPr/>
          </p:nvSpPr>
          <p:spPr bwMode="auto">
            <a:xfrm>
              <a:off x="989" y="2598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3</a:t>
              </a:r>
            </a:p>
          </p:txBody>
        </p:sp>
        <p:sp>
          <p:nvSpPr>
            <p:cNvPr id="190509" name="Rectangle 42"/>
            <p:cNvSpPr>
              <a:spLocks noChangeArrowheads="1"/>
            </p:cNvSpPr>
            <p:nvPr/>
          </p:nvSpPr>
          <p:spPr bwMode="auto">
            <a:xfrm>
              <a:off x="3368" y="2587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4</a:t>
              </a:r>
            </a:p>
          </p:txBody>
        </p:sp>
        <p:sp>
          <p:nvSpPr>
            <p:cNvPr id="190510" name="Rectangle 43"/>
            <p:cNvSpPr>
              <a:spLocks noChangeArrowheads="1"/>
            </p:cNvSpPr>
            <p:nvPr/>
          </p:nvSpPr>
          <p:spPr bwMode="auto">
            <a:xfrm>
              <a:off x="979" y="722"/>
              <a:ext cx="28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2513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4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1</a:t>
              </a:r>
            </a:p>
          </p:txBody>
        </p:sp>
      </p:grpSp>
      <p:sp>
        <p:nvSpPr>
          <p:cNvPr id="190493" name="Rectangle 45"/>
          <p:cNvSpPr>
            <a:spLocks noChangeArrowheads="1"/>
          </p:cNvSpPr>
          <p:nvPr/>
        </p:nvSpPr>
        <p:spPr bwMode="auto">
          <a:xfrm>
            <a:off x="6673850" y="4995713"/>
            <a:ext cx="2963862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CECECE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CECEC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PHUAMLING</a:t>
            </a:r>
          </a:p>
        </p:txBody>
      </p:sp>
      <p:sp>
        <p:nvSpPr>
          <p:cNvPr id="190494" name="Rectangle 46"/>
          <p:cNvSpPr>
            <a:spLocks noChangeArrowheads="1"/>
          </p:cNvSpPr>
          <p:nvPr/>
        </p:nvSpPr>
        <p:spPr bwMode="auto">
          <a:xfrm>
            <a:off x="5513388" y="4750296"/>
            <a:ext cx="1820068" cy="70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250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2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THOW KHANG:</a:t>
            </a:r>
          </a:p>
        </p:txBody>
      </p:sp>
      <p:grpSp>
        <p:nvGrpSpPr>
          <p:cNvPr id="44063" name="Group 47"/>
          <p:cNvGrpSpPr>
            <a:grpSpLocks/>
          </p:cNvGrpSpPr>
          <p:nvPr/>
        </p:nvGrpSpPr>
        <p:grpSpPr bwMode="auto">
          <a:xfrm>
            <a:off x="5513386" y="5464183"/>
            <a:ext cx="3432404" cy="714376"/>
            <a:chOff x="3473" y="3442"/>
            <a:chExt cx="1912" cy="450"/>
          </a:xfrm>
        </p:grpSpPr>
        <p:sp>
          <p:nvSpPr>
            <p:cNvPr id="190505" name="Rectangle 48"/>
            <p:cNvSpPr>
              <a:spLocks noChangeArrowheads="1"/>
            </p:cNvSpPr>
            <p:nvPr/>
          </p:nvSpPr>
          <p:spPr bwMode="auto">
            <a:xfrm>
              <a:off x="3473" y="3442"/>
              <a:ext cx="1010" cy="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E TWNA:</a:t>
              </a:r>
            </a:p>
          </p:txBody>
        </p:sp>
        <p:sp>
          <p:nvSpPr>
            <p:cNvPr id="190506" name="Rectangle 49"/>
            <p:cNvSpPr>
              <a:spLocks noChangeArrowheads="1"/>
            </p:cNvSpPr>
            <p:nvPr/>
          </p:nvSpPr>
          <p:spPr bwMode="auto">
            <a:xfrm>
              <a:off x="4006" y="3593"/>
              <a:ext cx="1379" cy="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CECECE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b="1" dirty="0">
                  <a:solidFill>
                    <a:srgbClr val="CECEC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RAVGUANGC</a:t>
              </a:r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5562601" y="6046799"/>
            <a:ext cx="3570289" cy="858839"/>
            <a:chOff x="3504" y="3809"/>
            <a:chExt cx="2249" cy="541"/>
          </a:xfrm>
        </p:grpSpPr>
        <p:sp>
          <p:nvSpPr>
            <p:cNvPr id="190503" name="Rectangle 51"/>
            <p:cNvSpPr>
              <a:spLocks noChangeArrowheads="1"/>
            </p:cNvSpPr>
            <p:nvPr/>
          </p:nvSpPr>
          <p:spPr bwMode="auto">
            <a:xfrm>
              <a:off x="4166" y="3809"/>
              <a:ext cx="1587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7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4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KABAC DINCLOU</a:t>
              </a:r>
            </a:p>
          </p:txBody>
        </p:sp>
        <p:sp>
          <p:nvSpPr>
            <p:cNvPr id="190504" name="Rectangle 52"/>
            <p:cNvSpPr>
              <a:spLocks noChangeArrowheads="1"/>
            </p:cNvSpPr>
            <p:nvPr/>
          </p:nvSpPr>
          <p:spPr bwMode="auto">
            <a:xfrm>
              <a:off x="3504" y="3895"/>
              <a:ext cx="7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90000"/>
                </a:lnSpc>
                <a:spcBef>
                  <a:spcPts val="1250"/>
                </a:spcBef>
                <a:buClr>
                  <a:srgbClr val="FFEA18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sp>
        <p:nvSpPr>
          <p:cNvPr id="190497" name="Text Box 53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90498" name="Text Box 54"/>
          <p:cNvSpPr txBox="1">
            <a:spLocks noChangeArrowheads="1"/>
          </p:cNvSpPr>
          <p:nvPr/>
        </p:nvSpPr>
        <p:spPr bwMode="auto">
          <a:xfrm>
            <a:off x="9474200" y="7096125"/>
            <a:ext cx="182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0499" name="Text Box 55"/>
          <p:cNvSpPr txBox="1">
            <a:spLocks noChangeArrowheads="1"/>
          </p:cNvSpPr>
          <p:nvPr/>
        </p:nvSpPr>
        <p:spPr bwMode="auto">
          <a:xfrm>
            <a:off x="9193213" y="7413625"/>
            <a:ext cx="338137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19</a:t>
            </a:r>
          </a:p>
        </p:txBody>
      </p:sp>
      <p:sp>
        <p:nvSpPr>
          <p:cNvPr id="190500" name="Text Box 56"/>
          <p:cNvSpPr txBox="1">
            <a:spLocks noChangeArrowheads="1"/>
          </p:cNvSpPr>
          <p:nvPr/>
        </p:nvSpPr>
        <p:spPr bwMode="auto">
          <a:xfrm>
            <a:off x="9572625" y="7372350"/>
            <a:ext cx="292100" cy="30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  <a:buSzTx/>
              <a:defRPr/>
            </a:pPr>
            <a:r>
              <a:rPr lang="en-GB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5</a:t>
            </a:r>
          </a:p>
        </p:txBody>
      </p:sp>
      <p:sp>
        <p:nvSpPr>
          <p:cNvPr id="59" name="Title 58"/>
          <p:cNvSpPr>
            <a:spLocks noGrp="1"/>
          </p:cNvSpPr>
          <p:nvPr>
            <p:ph type="title" idx="4294967295"/>
          </p:nvPr>
        </p:nvSpPr>
        <p:spPr bwMode="auto">
          <a:xfrm>
            <a:off x="503238" y="173038"/>
            <a:ext cx="9051925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US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DUINAMEI CHAMV…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25161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62" name="Rectangle 14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63" name="Rectangle 15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64" name="Rectangle 16"/>
          <p:cNvSpPr>
            <a:spLocks noChangeArrowheads="1"/>
          </p:cNvSpPr>
          <p:nvPr/>
        </p:nvSpPr>
        <p:spPr bwMode="auto">
          <a:xfrm>
            <a:off x="6338887" y="4175125"/>
            <a:ext cx="2047875" cy="643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JAHON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5DC0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9218" name="Text Box 3"/>
          <p:cNvSpPr txBox="1">
            <a:spLocks noChangeArrowheads="1"/>
          </p:cNvSpPr>
          <p:nvPr/>
        </p:nvSpPr>
        <p:spPr bwMode="auto">
          <a:xfrm>
            <a:off x="9194800" y="7408863"/>
            <a:ext cx="3619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02</a:t>
            </a:r>
          </a:p>
        </p:txBody>
      </p:sp>
      <p:sp>
        <p:nvSpPr>
          <p:cNvPr id="9219" name="Text Box 4"/>
          <p:cNvSpPr txBox="1">
            <a:spLocks noChangeArrowheads="1"/>
          </p:cNvSpPr>
          <p:nvPr/>
        </p:nvSpPr>
        <p:spPr bwMode="auto">
          <a:xfrm>
            <a:off x="517525" y="7418388"/>
            <a:ext cx="10255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4101" name="Rectangle 5"/>
          <p:cNvSpPr>
            <a:spLocks noChangeArrowheads="1"/>
          </p:cNvSpPr>
          <p:nvPr/>
        </p:nvSpPr>
        <p:spPr bwMode="auto">
          <a:xfrm>
            <a:off x="8683625" y="7407275"/>
            <a:ext cx="762000" cy="2571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101667" tIns="51015" rIns="101667" bIns="51015" anchor="ctr">
            <a:spAutoFit/>
          </a:bodyPr>
          <a:lstStyle/>
          <a:p>
            <a:pPr algn="ctr" defTabSz="453173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9518" algn="l"/>
                <a:tab pos="1822209" algn="l"/>
                <a:tab pos="2734902" algn="l"/>
                <a:tab pos="3647594" algn="l"/>
                <a:tab pos="4560285" algn="l"/>
                <a:tab pos="5472976" algn="l"/>
                <a:tab pos="6385665" algn="l"/>
                <a:tab pos="7298359" algn="l"/>
                <a:tab pos="8211049" algn="l"/>
                <a:tab pos="9123739" algn="l"/>
                <a:tab pos="10036429" algn="l"/>
              </a:tabLst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omic Sans MS" charset="0"/>
              </a:rPr>
              <a:t>9.65.08.</a:t>
            </a:r>
          </a:p>
        </p:txBody>
      </p:sp>
      <p:sp>
        <p:nvSpPr>
          <p:cNvPr id="4103" name="Rectangle 7"/>
          <p:cNvSpPr>
            <a:spLocks noChangeArrowheads="1"/>
          </p:cNvSpPr>
          <p:nvPr/>
        </p:nvSpPr>
        <p:spPr bwMode="auto">
          <a:xfrm>
            <a:off x="762000" y="704850"/>
            <a:ext cx="8894763" cy="6704013"/>
          </a:xfrm>
          <a:prstGeom prst="rect">
            <a:avLst/>
          </a:pr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pic>
        <p:nvPicPr>
          <p:cNvPr id="922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693738"/>
            <a:ext cx="8639175" cy="640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223" name="Rectangle 9"/>
          <p:cNvSpPr>
            <a:spLocks noChangeArrowheads="1"/>
          </p:cNvSpPr>
          <p:nvPr/>
        </p:nvSpPr>
        <p:spPr bwMode="auto">
          <a:xfrm>
            <a:off x="657225" y="698500"/>
            <a:ext cx="8656638" cy="6391275"/>
          </a:xfrm>
          <a:prstGeom prst="rect">
            <a:avLst/>
          </a:prstGeom>
          <a:noFill/>
          <a:ln w="190440">
            <a:solidFill>
              <a:srgbClr val="79001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9224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4"/>
          <a:stretch>
            <a:fillRect/>
          </a:stretch>
        </p:blipFill>
        <p:spPr bwMode="auto">
          <a:xfrm>
            <a:off x="958850" y="779463"/>
            <a:ext cx="8248650" cy="622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4107" name="Picture 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43"/>
          <a:stretch>
            <a:fillRect/>
          </a:stretch>
        </p:blipFill>
        <p:spPr bwMode="auto">
          <a:xfrm>
            <a:off x="792163" y="779463"/>
            <a:ext cx="846296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4108" name="Rectangle 12"/>
          <p:cNvSpPr>
            <a:spLocks noChangeArrowheads="1"/>
          </p:cNvSpPr>
          <p:nvPr/>
        </p:nvSpPr>
        <p:spPr bwMode="auto">
          <a:xfrm>
            <a:off x="731838" y="736600"/>
            <a:ext cx="8534400" cy="6324600"/>
          </a:xfrm>
          <a:prstGeom prst="rect">
            <a:avLst/>
          </a:prstGeom>
          <a:solidFill>
            <a:srgbClr val="080808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062038" y="2157414"/>
            <a:ext cx="7756525" cy="2165351"/>
            <a:chOff x="694" y="1359"/>
            <a:chExt cx="4886" cy="1364"/>
          </a:xfrm>
        </p:grpSpPr>
        <p:sp>
          <p:nvSpPr>
            <p:cNvPr id="16403" name="Text Box 14"/>
            <p:cNvSpPr txBox="1">
              <a:spLocks noChangeArrowheads="1"/>
            </p:cNvSpPr>
            <p:nvPr/>
          </p:nvSpPr>
          <p:spPr bwMode="auto">
            <a:xfrm>
              <a:off x="694" y="1359"/>
              <a:ext cx="4886" cy="1364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/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173">
                <a:lnSpc>
                  <a:spcPct val="100000"/>
                </a:lnSpc>
                <a:spcBef>
                  <a:spcPts val="4186"/>
                </a:spcBef>
                <a:buClr>
                  <a:srgbClr val="FFFC1E"/>
                </a:buClr>
                <a:defRPr/>
              </a:pPr>
              <a:r>
                <a:rPr lang="en-GB" sz="6700" b="1" i="1" dirty="0">
                  <a:solidFill>
                    <a:srgbClr val="FFFC1E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BAIBAL… KABISWMEI</a:t>
              </a:r>
            </a:p>
          </p:txBody>
        </p:sp>
        <p:sp>
          <p:nvSpPr>
            <p:cNvPr id="16404" name="Text Box 15"/>
            <p:cNvSpPr txBox="1">
              <a:spLocks noChangeArrowheads="1"/>
            </p:cNvSpPr>
            <p:nvPr/>
          </p:nvSpPr>
          <p:spPr bwMode="auto">
            <a:xfrm>
              <a:off x="4691" y="2104"/>
              <a:ext cx="303" cy="278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35921" dir="2700000" algn="ctr" rotWithShape="0">
                <a:srgbClr val="000000">
                  <a:alpha val="74998"/>
                </a:srgbClr>
              </a:outerShdw>
            </a:effectLst>
          </p:spPr>
          <p:txBody>
            <a:bodyPr wrap="none" lIns="101880" tIns="51120" rIns="101880" bIns="51120" anchor="ctr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173">
                <a:lnSpc>
                  <a:spcPct val="100000"/>
                </a:lnSpc>
                <a:spcBef>
                  <a:spcPts val="1375"/>
                </a:spcBef>
                <a:buClr>
                  <a:srgbClr val="FFFC1E"/>
                </a:buClr>
                <a:defRPr/>
              </a:pPr>
              <a:r>
                <a:rPr lang="en-GB" sz="2200" b="1" i="1">
                  <a:solidFill>
                    <a:srgbClr val="FFFC1E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®</a:t>
              </a:r>
            </a:p>
          </p:txBody>
        </p:sp>
      </p:grpSp>
      <p:sp>
        <p:nvSpPr>
          <p:cNvPr id="4112" name="Text Box 16"/>
          <p:cNvSpPr txBox="1">
            <a:spLocks noChangeArrowheads="1"/>
          </p:cNvSpPr>
          <p:nvPr/>
        </p:nvSpPr>
        <p:spPr bwMode="auto">
          <a:xfrm>
            <a:off x="506413" y="1289050"/>
            <a:ext cx="8866187" cy="54930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813"/>
              </a:spcBef>
              <a:buClr>
                <a:srgbClr val="FFFFFF"/>
              </a:buClr>
              <a:defRPr/>
            </a:pP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(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Pary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luanv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hei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kabi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swmei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makumc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900" i="1" dirty="0" err="1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di</a:t>
            </a:r>
            <a:r>
              <a:rPr lang="en-GB" sz="2900" i="1" dirty="0">
                <a:solidFill>
                  <a:srgbClr val="FFFFFF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Comic Sans MS" charset="0"/>
              </a:rPr>
              <a:t> he!)‏</a:t>
            </a:r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0" y="4352925"/>
            <a:ext cx="9637712" cy="2620963"/>
            <a:chOff x="552" y="2742"/>
            <a:chExt cx="5171" cy="1651"/>
          </a:xfrm>
        </p:grpSpPr>
        <p:sp>
          <p:nvSpPr>
            <p:cNvPr id="4114" name="Text Box 18"/>
            <p:cNvSpPr txBox="1">
              <a:spLocks noChangeArrowheads="1"/>
            </p:cNvSpPr>
            <p:nvPr/>
          </p:nvSpPr>
          <p:spPr bwMode="auto">
            <a:xfrm>
              <a:off x="598" y="2742"/>
              <a:ext cx="5034" cy="42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/>
          </p:spPr>
          <p:txBody>
            <a:bodyPr lIns="101880" tIns="51120" rIns="101880" bIns="51120" anchor="ctr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173">
                <a:lnSpc>
                  <a:spcPct val="100000"/>
                </a:lnSpc>
                <a:spcBef>
                  <a:spcPts val="2250"/>
                </a:spcBef>
                <a:buClr>
                  <a:srgbClr val="FFFFFF"/>
                </a:buClr>
                <a:defRPr/>
              </a:pPr>
              <a:r>
                <a:rPr lang="en-GB" sz="3600" b="1" dirty="0">
                  <a:solidFill>
                    <a:srgbClr val="FFFFFF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KALANGV TACHAT</a:t>
              </a:r>
            </a:p>
          </p:txBody>
        </p:sp>
        <p:sp>
          <p:nvSpPr>
            <p:cNvPr id="4115" name="Text Box 19"/>
            <p:cNvSpPr txBox="1">
              <a:spLocks noChangeArrowheads="1"/>
            </p:cNvSpPr>
            <p:nvPr/>
          </p:nvSpPr>
          <p:spPr bwMode="auto">
            <a:xfrm>
              <a:off x="552" y="3242"/>
              <a:ext cx="5171" cy="1151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/>
          </p:spPr>
          <p:txBody>
            <a:bodyPr lIns="101880" tIns="51120" rIns="101880" bIns="51120" anchor="ctr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173">
                <a:lnSpc>
                  <a:spcPct val="100000"/>
                </a:lnSpc>
                <a:spcBef>
                  <a:spcPts val="2500"/>
                </a:spcBef>
                <a:buClr>
                  <a:srgbClr val="00FF00"/>
                </a:buClr>
                <a:defRPr/>
              </a:pPr>
              <a:r>
                <a:rPr lang="en-GB" sz="3600" b="1" i="1" dirty="0">
                  <a:solidFill>
                    <a:srgbClr val="00FF00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KABUKNUNC DUANC THAUMEI:</a:t>
              </a:r>
              <a:br>
                <a:rPr lang="en-GB" sz="3600" b="1" i="1" dirty="0">
                  <a:solidFill>
                    <a:srgbClr val="00FF00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</a:br>
              <a:r>
                <a:rPr lang="en-GB" sz="3600" b="1" i="1" dirty="0">
                  <a:solidFill>
                    <a:srgbClr val="FFFFFF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LATDYNG THANH</a:t>
              </a:r>
              <a:br>
                <a:rPr lang="en-GB" sz="3600" b="1" i="1" dirty="0">
                  <a:solidFill>
                    <a:srgbClr val="FFFFFF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</a:br>
              <a:r>
                <a:rPr lang="en-GB" sz="3600" b="1" i="1" dirty="0">
                  <a:solidFill>
                    <a:srgbClr val="00FF00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Arial" charset="0"/>
                </a:rPr>
                <a:t>LOU KARIUMEI</a:t>
              </a:r>
              <a:endParaRPr lang="en-GB" sz="4000" b="1" i="1" dirty="0">
                <a:solidFill>
                  <a:srgbClr val="00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Arial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000"/>
                                        <p:tgtEl>
                                          <p:spTgt spid="4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302146"/>
            <a:ext cx="9240838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91490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1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2" name="AutoShape 4"/>
          <p:cNvSpPr>
            <a:spLocks noChangeArrowheads="1"/>
          </p:cNvSpPr>
          <p:nvPr/>
        </p:nvSpPr>
        <p:spPr bwMode="auto">
          <a:xfrm>
            <a:off x="5213350" y="1057275"/>
            <a:ext cx="3303588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3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4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5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22536" name="Rectangle 8"/>
          <p:cNvSpPr>
            <a:spLocks noChangeArrowheads="1"/>
          </p:cNvSpPr>
          <p:nvPr/>
        </p:nvSpPr>
        <p:spPr bwMode="auto">
          <a:xfrm>
            <a:off x="1254125" y="901700"/>
            <a:ext cx="7505700" cy="6143625"/>
          </a:xfrm>
          <a:prstGeom prst="rect">
            <a:avLst/>
          </a:prstGeom>
          <a:gradFill rotWithShape="0">
            <a:gsLst>
              <a:gs pos="0">
                <a:srgbClr val="0B0C60"/>
              </a:gs>
              <a:gs pos="100000">
                <a:srgbClr val="05052C">
                  <a:alpha val="45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497" name="Rectangle 9"/>
          <p:cNvSpPr>
            <a:spLocks noChangeArrowheads="1"/>
          </p:cNvSpPr>
          <p:nvPr/>
        </p:nvSpPr>
        <p:spPr bwMode="auto">
          <a:xfrm>
            <a:off x="5295900" y="107156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2</a:t>
            </a:r>
          </a:p>
        </p:txBody>
      </p:sp>
      <p:sp>
        <p:nvSpPr>
          <p:cNvPr id="191498" name="Rectangle 10"/>
          <p:cNvSpPr>
            <a:spLocks noChangeArrowheads="1"/>
          </p:cNvSpPr>
          <p:nvPr/>
        </p:nvSpPr>
        <p:spPr bwMode="auto">
          <a:xfrm>
            <a:off x="1570038" y="4124325"/>
            <a:ext cx="454025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191499" name="Rectangle 11"/>
          <p:cNvSpPr>
            <a:spLocks noChangeArrowheads="1"/>
          </p:cNvSpPr>
          <p:nvPr/>
        </p:nvSpPr>
        <p:spPr bwMode="auto">
          <a:xfrm>
            <a:off x="1554163" y="109061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40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1</a:t>
            </a:r>
          </a:p>
        </p:txBody>
      </p:sp>
      <p:grpSp>
        <p:nvGrpSpPr>
          <p:cNvPr id="46092" name="Group 12"/>
          <p:cNvGrpSpPr>
            <a:grpSpLocks/>
          </p:cNvGrpSpPr>
          <p:nvPr/>
        </p:nvGrpSpPr>
        <p:grpSpPr bwMode="auto">
          <a:xfrm>
            <a:off x="1500188" y="1725210"/>
            <a:ext cx="1657348" cy="2144388"/>
            <a:chOff x="945" y="1109"/>
            <a:chExt cx="1044" cy="1014"/>
          </a:xfrm>
        </p:grpSpPr>
        <p:sp>
          <p:nvSpPr>
            <p:cNvPr id="191537" name="Rectangle 13"/>
            <p:cNvSpPr>
              <a:spLocks noChangeArrowheads="1"/>
            </p:cNvSpPr>
            <p:nvPr/>
          </p:nvSpPr>
          <p:spPr bwMode="auto">
            <a:xfrm>
              <a:off x="945" y="1109"/>
              <a:ext cx="88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1538" name="Rectangle 14"/>
            <p:cNvSpPr>
              <a:spLocks noChangeArrowheads="1"/>
            </p:cNvSpPr>
            <p:nvPr/>
          </p:nvSpPr>
          <p:spPr bwMode="auto">
            <a:xfrm>
              <a:off x="991" y="1484"/>
              <a:ext cx="753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1539" name="Rectangle 15"/>
            <p:cNvSpPr>
              <a:spLocks noChangeArrowheads="1"/>
            </p:cNvSpPr>
            <p:nvPr/>
          </p:nvSpPr>
          <p:spPr bwMode="auto">
            <a:xfrm>
              <a:off x="1036" y="1790"/>
              <a:ext cx="953" cy="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 </a:t>
              </a:r>
            </a:p>
          </p:txBody>
        </p:sp>
      </p:grpSp>
      <p:grpSp>
        <p:nvGrpSpPr>
          <p:cNvPr id="46093" name="Group 16"/>
          <p:cNvGrpSpPr>
            <a:grpSpLocks/>
          </p:cNvGrpSpPr>
          <p:nvPr/>
        </p:nvGrpSpPr>
        <p:grpSpPr bwMode="auto">
          <a:xfrm>
            <a:off x="5317708" y="1879600"/>
            <a:ext cx="1871516" cy="1920486"/>
            <a:chOff x="3350" y="1184"/>
            <a:chExt cx="1177" cy="1211"/>
          </a:xfrm>
        </p:grpSpPr>
        <p:sp>
          <p:nvSpPr>
            <p:cNvPr id="191534" name="Rectangle 17"/>
            <p:cNvSpPr>
              <a:spLocks noChangeArrowheads="1"/>
            </p:cNvSpPr>
            <p:nvPr/>
          </p:nvSpPr>
          <p:spPr bwMode="auto">
            <a:xfrm>
              <a:off x="3395" y="1184"/>
              <a:ext cx="1014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 :</a:t>
              </a:r>
            </a:p>
          </p:txBody>
        </p:sp>
        <p:sp>
          <p:nvSpPr>
            <p:cNvPr id="191535" name="Rectangle 18"/>
            <p:cNvSpPr>
              <a:spLocks noChangeArrowheads="1"/>
            </p:cNvSpPr>
            <p:nvPr/>
          </p:nvSpPr>
          <p:spPr bwMode="auto">
            <a:xfrm>
              <a:off x="3350" y="1538"/>
              <a:ext cx="833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1536" name="Rectangle 19"/>
            <p:cNvSpPr>
              <a:spLocks noChangeArrowheads="1"/>
            </p:cNvSpPr>
            <p:nvPr/>
          </p:nvSpPr>
          <p:spPr bwMode="auto">
            <a:xfrm>
              <a:off x="3395" y="1950"/>
              <a:ext cx="1132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46094" name="Group 20"/>
          <p:cNvGrpSpPr>
            <a:grpSpLocks/>
          </p:cNvGrpSpPr>
          <p:nvPr/>
        </p:nvGrpSpPr>
        <p:grpSpPr bwMode="auto">
          <a:xfrm>
            <a:off x="1500189" y="4749955"/>
            <a:ext cx="2106611" cy="2017223"/>
            <a:chOff x="945" y="2992"/>
            <a:chExt cx="1327" cy="1272"/>
          </a:xfrm>
        </p:grpSpPr>
        <p:sp>
          <p:nvSpPr>
            <p:cNvPr id="191531" name="Rectangle 21"/>
            <p:cNvSpPr>
              <a:spLocks noChangeArrowheads="1"/>
            </p:cNvSpPr>
            <p:nvPr/>
          </p:nvSpPr>
          <p:spPr bwMode="auto">
            <a:xfrm>
              <a:off x="991" y="2992"/>
              <a:ext cx="1281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1532" name="Rectangle 22"/>
            <p:cNvSpPr>
              <a:spLocks noChangeArrowheads="1"/>
            </p:cNvSpPr>
            <p:nvPr/>
          </p:nvSpPr>
          <p:spPr bwMode="auto">
            <a:xfrm>
              <a:off x="991" y="3442"/>
              <a:ext cx="1054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1533" name="Rectangle 23"/>
            <p:cNvSpPr>
              <a:spLocks noChangeArrowheads="1"/>
            </p:cNvSpPr>
            <p:nvPr/>
          </p:nvSpPr>
          <p:spPr bwMode="auto">
            <a:xfrm>
              <a:off x="945" y="3819"/>
              <a:ext cx="646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6850" algn="l"/>
                  <a:tab pos="3651250" algn="l"/>
                  <a:tab pos="4564063" algn="l"/>
                  <a:tab pos="5476875" algn="l"/>
                  <a:tab pos="6388100" algn="l"/>
                  <a:tab pos="7302500" algn="l"/>
                  <a:tab pos="8215313" algn="l"/>
                  <a:tab pos="9128125" algn="l"/>
                  <a:tab pos="10042525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sp>
        <p:nvSpPr>
          <p:cNvPr id="191503" name="Rectangle 24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191504" name="Rectangle 25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191505" name="Rectangle 26"/>
          <p:cNvSpPr>
            <a:spLocks noChangeArrowheads="1"/>
          </p:cNvSpPr>
          <p:nvPr/>
        </p:nvSpPr>
        <p:spPr bwMode="auto">
          <a:xfrm>
            <a:off x="23637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sz="36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191506" name="Rectangle 27"/>
          <p:cNvSpPr>
            <a:spLocks noChangeArrowheads="1"/>
          </p:cNvSpPr>
          <p:nvPr/>
        </p:nvSpPr>
        <p:spPr bwMode="auto">
          <a:xfrm>
            <a:off x="2798068" y="1581944"/>
            <a:ext cx="1943100" cy="858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   JIHUDIMEI</a:t>
            </a:r>
          </a:p>
        </p:txBody>
      </p:sp>
      <p:sp>
        <p:nvSpPr>
          <p:cNvPr id="191507" name="Rectangle 28"/>
          <p:cNvSpPr>
            <a:spLocks noChangeArrowheads="1"/>
          </p:cNvSpPr>
          <p:nvPr/>
        </p:nvSpPr>
        <p:spPr bwMode="auto">
          <a:xfrm>
            <a:off x="6758508" y="1971378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ROMMEI</a:t>
            </a:r>
          </a:p>
        </p:txBody>
      </p:sp>
      <p:sp>
        <p:nvSpPr>
          <p:cNvPr id="191508" name="Rectangle 29"/>
          <p:cNvSpPr>
            <a:spLocks noChangeArrowheads="1"/>
          </p:cNvSpPr>
          <p:nvPr/>
        </p:nvSpPr>
        <p:spPr bwMode="auto">
          <a:xfrm>
            <a:off x="2708275" y="4802188"/>
            <a:ext cx="1943100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GRIKMEI</a:t>
            </a:r>
          </a:p>
        </p:txBody>
      </p:sp>
      <p:sp>
        <p:nvSpPr>
          <p:cNvPr id="191509" name="Rectangle 30"/>
          <p:cNvSpPr>
            <a:spLocks noChangeArrowheads="1"/>
          </p:cNvSpPr>
          <p:nvPr/>
        </p:nvSpPr>
        <p:spPr bwMode="auto">
          <a:xfrm>
            <a:off x="2942084" y="2734072"/>
            <a:ext cx="1943100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GUANGH</a:t>
            </a:r>
          </a:p>
        </p:txBody>
      </p:sp>
      <p:sp>
        <p:nvSpPr>
          <p:cNvPr id="191510" name="Rectangle 31"/>
          <p:cNvSpPr>
            <a:spLocks noChangeArrowheads="1"/>
          </p:cNvSpPr>
          <p:nvPr/>
        </p:nvSpPr>
        <p:spPr bwMode="auto">
          <a:xfrm>
            <a:off x="6397352" y="2692108"/>
            <a:ext cx="2735188" cy="47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MEICBANGC</a:t>
            </a:r>
          </a:p>
        </p:txBody>
      </p:sp>
      <p:sp>
        <p:nvSpPr>
          <p:cNvPr id="191511" name="Rectangle 32"/>
          <p:cNvSpPr>
            <a:spLocks noChangeArrowheads="1"/>
          </p:cNvSpPr>
          <p:nvPr/>
        </p:nvSpPr>
        <p:spPr bwMode="auto">
          <a:xfrm>
            <a:off x="2516188" y="5470376"/>
            <a:ext cx="2513012" cy="858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RAVGUANGC /MANSEI</a:t>
            </a:r>
          </a:p>
        </p:txBody>
      </p:sp>
      <p:sp>
        <p:nvSpPr>
          <p:cNvPr id="191512" name="Rectangle 33"/>
          <p:cNvSpPr>
            <a:spLocks noChangeArrowheads="1"/>
          </p:cNvSpPr>
          <p:nvPr/>
        </p:nvSpPr>
        <p:spPr bwMode="auto">
          <a:xfrm>
            <a:off x="3230116" y="3267521"/>
            <a:ext cx="1943100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SAA KAN</a:t>
            </a:r>
          </a:p>
        </p:txBody>
      </p:sp>
      <p:sp>
        <p:nvSpPr>
          <p:cNvPr id="191513" name="Rectangle 34"/>
          <p:cNvSpPr>
            <a:spLocks noChangeArrowheads="1"/>
          </p:cNvSpPr>
          <p:nvPr/>
        </p:nvSpPr>
        <p:spPr bwMode="auto">
          <a:xfrm>
            <a:off x="6397352" y="3340180"/>
            <a:ext cx="2160240" cy="47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TAANC KAN</a:t>
            </a:r>
          </a:p>
        </p:txBody>
      </p:sp>
      <p:sp>
        <p:nvSpPr>
          <p:cNvPr id="191514" name="Rectangle 35"/>
          <p:cNvSpPr>
            <a:spLocks noChangeArrowheads="1"/>
          </p:cNvSpPr>
          <p:nvPr/>
        </p:nvSpPr>
        <p:spPr bwMode="auto">
          <a:xfrm>
            <a:off x="2436912" y="6262464"/>
            <a:ext cx="2488754" cy="47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26" tIns="44214" rIns="90226" bIns="4421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6850" algn="l"/>
                <a:tab pos="3651250" algn="l"/>
                <a:tab pos="4564063" algn="l"/>
                <a:tab pos="5476875" algn="l"/>
                <a:tab pos="6388100" algn="l"/>
                <a:tab pos="7302500" algn="l"/>
                <a:tab pos="8215313" algn="l"/>
                <a:tab pos="9128125" algn="l"/>
                <a:tab pos="10042525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MAKUMH KAN</a:t>
            </a:r>
          </a:p>
        </p:txBody>
      </p:sp>
      <p:sp>
        <p:nvSpPr>
          <p:cNvPr id="191515" name="Text Box 36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grpSp>
        <p:nvGrpSpPr>
          <p:cNvPr id="46108" name="Group 37"/>
          <p:cNvGrpSpPr>
            <a:grpSpLocks/>
          </p:cNvGrpSpPr>
          <p:nvPr/>
        </p:nvGrpSpPr>
        <p:grpSpPr bwMode="auto">
          <a:xfrm>
            <a:off x="3653954" y="2411413"/>
            <a:ext cx="3319462" cy="3302000"/>
            <a:chOff x="2231" y="1519"/>
            <a:chExt cx="2091" cy="2081"/>
          </a:xfrm>
        </p:grpSpPr>
        <p:sp>
          <p:nvSpPr>
            <p:cNvPr id="191528" name="Line 38"/>
            <p:cNvSpPr>
              <a:spLocks noChangeShapeType="1"/>
            </p:cNvSpPr>
            <p:nvPr/>
          </p:nvSpPr>
          <p:spPr bwMode="auto">
            <a:xfrm flipV="1">
              <a:off x="2558" y="1837"/>
              <a:ext cx="1297" cy="1232"/>
            </a:xfrm>
            <a:prstGeom prst="line">
              <a:avLst/>
            </a:prstGeom>
            <a:noFill/>
            <a:ln w="38160">
              <a:solidFill>
                <a:srgbClr val="FC0128"/>
              </a:solidFill>
              <a:miter lim="800000"/>
              <a:headEnd/>
              <a:tailEnd/>
            </a:ln>
            <a:effectLst>
              <a:outerShdw dist="71785" dir="2700000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529" name="Line 39"/>
            <p:cNvSpPr>
              <a:spLocks noChangeShapeType="1"/>
            </p:cNvSpPr>
            <p:nvPr/>
          </p:nvSpPr>
          <p:spPr bwMode="auto">
            <a:xfrm flipV="1">
              <a:off x="2323" y="1631"/>
              <a:ext cx="1190" cy="1132"/>
            </a:xfrm>
            <a:prstGeom prst="line">
              <a:avLst/>
            </a:prstGeom>
            <a:noFill/>
            <a:ln w="38160">
              <a:solidFill>
                <a:srgbClr val="FC0128"/>
              </a:solidFill>
              <a:miter lim="800000"/>
              <a:headEnd/>
              <a:tailEnd/>
            </a:ln>
            <a:effectLst>
              <a:outerShdw dist="71785" dir="2700000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530" name="AutoShape 40"/>
            <p:cNvSpPr>
              <a:spLocks noChangeArrowheads="1"/>
            </p:cNvSpPr>
            <p:nvPr/>
          </p:nvSpPr>
          <p:spPr bwMode="auto">
            <a:xfrm rot="5400000">
              <a:off x="2239" y="1518"/>
              <a:ext cx="2073" cy="2081"/>
            </a:xfrm>
            <a:prstGeom prst="rtTriangle">
              <a:avLst/>
            </a:prstGeom>
            <a:noFill/>
            <a:ln w="130320">
              <a:solidFill>
                <a:srgbClr val="FC0128"/>
              </a:solidFill>
              <a:miter lim="800000"/>
              <a:headEnd/>
              <a:tailEnd/>
            </a:ln>
            <a:effectLst>
              <a:outerShdw dist="81185" dir="3078031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/>
            <a:p>
              <a:pPr defTabSz="1017588" eaLnBrk="1" hangingPunct="1">
                <a:lnSpc>
                  <a:spcPct val="100000"/>
                </a:lnSpc>
                <a:buClrTx/>
                <a:buSzTx/>
                <a:defRPr/>
              </a:pPr>
              <a:endParaRPr lang="en-US" sz="270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S Gothic" charset="0"/>
                <a:cs typeface="MS Gothic" charset="0"/>
              </a:endParaRPr>
            </a:p>
          </p:txBody>
        </p:sp>
      </p:grpSp>
      <p:grpSp>
        <p:nvGrpSpPr>
          <p:cNvPr id="6" name="Group 41"/>
          <p:cNvGrpSpPr>
            <a:grpSpLocks/>
          </p:cNvGrpSpPr>
          <p:nvPr/>
        </p:nvGrpSpPr>
        <p:grpSpPr bwMode="auto">
          <a:xfrm>
            <a:off x="2495575" y="3165451"/>
            <a:ext cx="4968875" cy="912838"/>
            <a:chOff x="1573" y="1994"/>
            <a:chExt cx="3129" cy="574"/>
          </a:xfrm>
        </p:grpSpPr>
        <p:sp>
          <p:nvSpPr>
            <p:cNvPr id="191526" name="Text Box 42"/>
            <p:cNvSpPr txBox="1">
              <a:spLocks noChangeArrowheads="1"/>
            </p:cNvSpPr>
            <p:nvPr/>
          </p:nvSpPr>
          <p:spPr bwMode="auto">
            <a:xfrm rot="18900000">
              <a:off x="1573" y="2276"/>
              <a:ext cx="3129" cy="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ts val="1500"/>
                </a:spcBef>
                <a:buClr>
                  <a:srgbClr val="FFFFFF"/>
                </a:buClr>
                <a:buSzTx/>
                <a:defRPr/>
              </a:pPr>
              <a:r>
                <a:rPr lang="en-GB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Lucida Handwriting" charset="0"/>
                  <a:ea typeface="MS Gothic" charset="0"/>
                  <a:cs typeface="MS Gothic" charset="0"/>
                </a:rPr>
                <a:t>“ZAUC KIDAMEI"</a:t>
              </a:r>
            </a:p>
          </p:txBody>
        </p:sp>
        <p:sp>
          <p:nvSpPr>
            <p:cNvPr id="191527" name="Text Box 43"/>
            <p:cNvSpPr txBox="1">
              <a:spLocks noChangeArrowheads="1"/>
            </p:cNvSpPr>
            <p:nvPr/>
          </p:nvSpPr>
          <p:spPr bwMode="auto">
            <a:xfrm rot="18960000">
              <a:off x="1826" y="1994"/>
              <a:ext cx="2076" cy="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1017588"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101758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819150" algn="l"/>
                  <a:tab pos="1639888" algn="l"/>
                  <a:tab pos="2460625" algn="l"/>
                  <a:tab pos="3281363" algn="l"/>
                  <a:tab pos="4102100" algn="l"/>
                  <a:tab pos="4922838" algn="l"/>
                  <a:tab pos="5741988" algn="l"/>
                  <a:tab pos="6562725" algn="l"/>
                  <a:tab pos="7383463" algn="l"/>
                  <a:tab pos="8204200" algn="l"/>
                  <a:tab pos="9024938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ts val="1500"/>
                </a:spcBef>
                <a:buClr>
                  <a:srgbClr val="FFFFFF"/>
                </a:buClr>
                <a:buSzTx/>
                <a:defRPr/>
              </a:pPr>
              <a:r>
                <a:rPr lang="en-GB" sz="2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Lucida Handwriting" charset="0"/>
                  <a:ea typeface="MS Gothic" charset="0"/>
                  <a:cs typeface="MS Gothic" charset="0"/>
                </a:rPr>
                <a:t> SYNOPTIC:</a:t>
              </a:r>
            </a:p>
          </p:txBody>
        </p:sp>
      </p:grpSp>
      <p:sp>
        <p:nvSpPr>
          <p:cNvPr id="22572" name="Text Box 44"/>
          <p:cNvSpPr txBox="1">
            <a:spLocks noChangeArrowheads="1"/>
          </p:cNvSpPr>
          <p:nvPr/>
        </p:nvSpPr>
        <p:spPr bwMode="auto">
          <a:xfrm>
            <a:off x="3810000" y="3962400"/>
            <a:ext cx="5638800" cy="1725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3363"/>
              </a:spcBef>
              <a:buClr>
                <a:srgbClr val="FAFD00"/>
              </a:buClr>
              <a:buSzTx/>
              <a:defRPr/>
            </a:pPr>
            <a:r>
              <a:rPr lang="en-GB" sz="53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“ZAUC KIDAMEI"</a:t>
            </a:r>
          </a:p>
        </p:txBody>
      </p:sp>
      <p:sp>
        <p:nvSpPr>
          <p:cNvPr id="22573" name="Text Box 45"/>
          <p:cNvSpPr txBox="1">
            <a:spLocks noChangeArrowheads="1"/>
          </p:cNvSpPr>
          <p:nvPr/>
        </p:nvSpPr>
        <p:spPr bwMode="auto">
          <a:xfrm>
            <a:off x="2220888" y="879054"/>
            <a:ext cx="6289675" cy="1350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66" tIns="46727" rIns="89866" bIns="46727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5000"/>
              </a:spcBef>
              <a:buClr>
                <a:srgbClr val="FAFD00"/>
              </a:buClr>
              <a:buSzTx/>
              <a:defRPr/>
            </a:pPr>
            <a:r>
              <a:rPr lang="en-GB" sz="80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SYNOPTIC:</a:t>
            </a:r>
          </a:p>
        </p:txBody>
      </p:sp>
      <p:sp>
        <p:nvSpPr>
          <p:cNvPr id="191520" name="Text Box 4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521" name="Text Box 47"/>
          <p:cNvSpPr txBox="1">
            <a:spLocks noChangeArrowheads="1"/>
          </p:cNvSpPr>
          <p:nvPr/>
        </p:nvSpPr>
        <p:spPr bwMode="auto">
          <a:xfrm>
            <a:off x="9621838" y="69500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08" tIns="45652" rIns="91308" bIns="4565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1522" name="Text Box 48"/>
          <p:cNvSpPr txBox="1">
            <a:spLocks noChangeArrowheads="1"/>
          </p:cNvSpPr>
          <p:nvPr/>
        </p:nvSpPr>
        <p:spPr bwMode="auto">
          <a:xfrm>
            <a:off x="9191625" y="7413625"/>
            <a:ext cx="336550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20</a:t>
            </a:r>
          </a:p>
        </p:txBody>
      </p:sp>
      <p:sp>
        <p:nvSpPr>
          <p:cNvPr id="191523" name="Text Box 49"/>
          <p:cNvSpPr txBox="1">
            <a:spLocks noChangeArrowheads="1"/>
          </p:cNvSpPr>
          <p:nvPr/>
        </p:nvSpPr>
        <p:spPr bwMode="auto">
          <a:xfrm>
            <a:off x="9571038" y="7346950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66" tIns="46727" rIns="89866" bIns="46727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52" name="Title 51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9051925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51" tIns="50877" rIns="101751" bIns="50877"/>
          <a:lstStyle/>
          <a:p>
            <a:pPr>
              <a:defRPr/>
            </a:pPr>
            <a:r>
              <a:rPr lang="en-US" sz="32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KADAT DATMEI LATKAENG…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51" tIns="50877" rIns="101751" bIns="5087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7990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4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2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6" grpId="0" animBg="1"/>
      <p:bldP spid="5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92514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28" tIns="45662" rIns="91328" bIns="4566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2515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28" tIns="45662" rIns="91328" bIns="4566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23556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328" tIns="45662" rIns="91328" bIns="45662" anchor="ctr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7" charset="0"/>
              <a:ea typeface="MS Gothic"/>
              <a:cs typeface="MS Gothic"/>
            </a:endParaRPr>
          </a:p>
        </p:txBody>
      </p:sp>
      <p:sp>
        <p:nvSpPr>
          <p:cNvPr id="23557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328" tIns="45662" rIns="91328" bIns="45662" anchor="ctr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7" charset="0"/>
              <a:ea typeface="MS Gothic"/>
              <a:cs typeface="MS Gothic"/>
            </a:endParaRPr>
          </a:p>
        </p:txBody>
      </p:sp>
      <p:sp>
        <p:nvSpPr>
          <p:cNvPr id="23558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328" tIns="45662" rIns="91328" bIns="45662" anchor="ctr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7" charset="0"/>
              <a:ea typeface="MS Gothic"/>
              <a:cs typeface="MS Gothic"/>
            </a:endParaRPr>
          </a:p>
        </p:txBody>
      </p:sp>
      <p:sp>
        <p:nvSpPr>
          <p:cNvPr id="23559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328" tIns="45662" rIns="91328" bIns="45662" anchor="ctr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7" charset="0"/>
              <a:ea typeface="MS Gothic"/>
              <a:cs typeface="MS Gothic"/>
            </a:endParaRPr>
          </a:p>
        </p:txBody>
      </p:sp>
      <p:sp>
        <p:nvSpPr>
          <p:cNvPr id="192520" name="Rectangle 8"/>
          <p:cNvSpPr>
            <a:spLocks noChangeArrowheads="1"/>
          </p:cNvSpPr>
          <p:nvPr/>
        </p:nvSpPr>
        <p:spPr bwMode="auto">
          <a:xfrm>
            <a:off x="5295900" y="107156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40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2</a:t>
            </a:r>
          </a:p>
        </p:txBody>
      </p:sp>
      <p:sp>
        <p:nvSpPr>
          <p:cNvPr id="192521" name="Rectangle 9"/>
          <p:cNvSpPr>
            <a:spLocks noChangeArrowheads="1"/>
          </p:cNvSpPr>
          <p:nvPr/>
        </p:nvSpPr>
        <p:spPr bwMode="auto">
          <a:xfrm>
            <a:off x="1570038" y="4124325"/>
            <a:ext cx="454025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40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192522" name="Rectangle 10"/>
          <p:cNvSpPr>
            <a:spLocks noChangeArrowheads="1"/>
          </p:cNvSpPr>
          <p:nvPr/>
        </p:nvSpPr>
        <p:spPr bwMode="auto">
          <a:xfrm>
            <a:off x="5346700" y="410686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192523" name="Rectangle 11"/>
          <p:cNvSpPr>
            <a:spLocks noChangeArrowheads="1"/>
          </p:cNvSpPr>
          <p:nvPr/>
        </p:nvSpPr>
        <p:spPr bwMode="auto">
          <a:xfrm>
            <a:off x="1554163" y="109061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40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1</a:t>
            </a:r>
          </a:p>
        </p:txBody>
      </p:sp>
      <p:grpSp>
        <p:nvGrpSpPr>
          <p:cNvPr id="48140" name="Group 12"/>
          <p:cNvGrpSpPr>
            <a:grpSpLocks/>
          </p:cNvGrpSpPr>
          <p:nvPr/>
        </p:nvGrpSpPr>
        <p:grpSpPr bwMode="auto">
          <a:xfrm>
            <a:off x="1500193" y="1725756"/>
            <a:ext cx="1873251" cy="2074314"/>
            <a:chOff x="945" y="1087"/>
            <a:chExt cx="1180" cy="1308"/>
          </a:xfrm>
        </p:grpSpPr>
        <p:sp>
          <p:nvSpPr>
            <p:cNvPr id="192566" name="Rectangle 13"/>
            <p:cNvSpPr>
              <a:spLocks noChangeArrowheads="1"/>
            </p:cNvSpPr>
            <p:nvPr/>
          </p:nvSpPr>
          <p:spPr bwMode="auto">
            <a:xfrm>
              <a:off x="945" y="1087"/>
              <a:ext cx="1043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2567" name="Rectangle 14"/>
            <p:cNvSpPr>
              <a:spLocks noChangeArrowheads="1"/>
            </p:cNvSpPr>
            <p:nvPr/>
          </p:nvSpPr>
          <p:spPr bwMode="auto">
            <a:xfrm>
              <a:off x="945" y="1541"/>
              <a:ext cx="117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2568" name="Rectangle 15"/>
            <p:cNvSpPr>
              <a:spLocks noChangeArrowheads="1"/>
            </p:cNvSpPr>
            <p:nvPr/>
          </p:nvSpPr>
          <p:spPr bwMode="auto">
            <a:xfrm>
              <a:off x="1036" y="1950"/>
              <a:ext cx="108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48141" name="Group 16"/>
          <p:cNvGrpSpPr>
            <a:grpSpLocks/>
          </p:cNvGrpSpPr>
          <p:nvPr/>
        </p:nvGrpSpPr>
        <p:grpSpPr bwMode="auto">
          <a:xfrm>
            <a:off x="5173031" y="1725662"/>
            <a:ext cx="1900143" cy="2088589"/>
            <a:chOff x="3259" y="1093"/>
            <a:chExt cx="1195" cy="1317"/>
          </a:xfrm>
        </p:grpSpPr>
        <p:sp>
          <p:nvSpPr>
            <p:cNvPr id="192563" name="Rectangle 17"/>
            <p:cNvSpPr>
              <a:spLocks noChangeArrowheads="1"/>
            </p:cNvSpPr>
            <p:nvPr/>
          </p:nvSpPr>
          <p:spPr bwMode="auto">
            <a:xfrm>
              <a:off x="3259" y="1093"/>
              <a:ext cx="1195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 :</a:t>
              </a:r>
            </a:p>
          </p:txBody>
        </p:sp>
        <p:sp>
          <p:nvSpPr>
            <p:cNvPr id="192564" name="Rectangle 18"/>
            <p:cNvSpPr>
              <a:spLocks noChangeArrowheads="1"/>
            </p:cNvSpPr>
            <p:nvPr/>
          </p:nvSpPr>
          <p:spPr bwMode="auto">
            <a:xfrm>
              <a:off x="3259" y="1502"/>
              <a:ext cx="1087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 :</a:t>
              </a:r>
            </a:p>
          </p:txBody>
        </p:sp>
        <p:sp>
          <p:nvSpPr>
            <p:cNvPr id="192565" name="Rectangle 19"/>
            <p:cNvSpPr>
              <a:spLocks noChangeArrowheads="1"/>
            </p:cNvSpPr>
            <p:nvPr/>
          </p:nvSpPr>
          <p:spPr bwMode="auto">
            <a:xfrm>
              <a:off x="3332" y="1965"/>
              <a:ext cx="1104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48142" name="Group 20"/>
          <p:cNvGrpSpPr>
            <a:grpSpLocks/>
          </p:cNvGrpSpPr>
          <p:nvPr/>
        </p:nvGrpSpPr>
        <p:grpSpPr bwMode="auto">
          <a:xfrm>
            <a:off x="1428749" y="4749954"/>
            <a:ext cx="1241423" cy="1983920"/>
            <a:chOff x="900" y="2992"/>
            <a:chExt cx="782" cy="1251"/>
          </a:xfrm>
        </p:grpSpPr>
        <p:sp>
          <p:nvSpPr>
            <p:cNvPr id="192560" name="Rectangle 21"/>
            <p:cNvSpPr>
              <a:spLocks noChangeArrowheads="1"/>
            </p:cNvSpPr>
            <p:nvPr/>
          </p:nvSpPr>
          <p:spPr bwMode="auto">
            <a:xfrm>
              <a:off x="900" y="2992"/>
              <a:ext cx="782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THOU KHANG:</a:t>
              </a:r>
            </a:p>
          </p:txBody>
        </p:sp>
        <p:sp>
          <p:nvSpPr>
            <p:cNvPr id="192561" name="Rectangle 22"/>
            <p:cNvSpPr>
              <a:spLocks noChangeArrowheads="1"/>
            </p:cNvSpPr>
            <p:nvPr/>
          </p:nvSpPr>
          <p:spPr bwMode="auto">
            <a:xfrm>
              <a:off x="900" y="3442"/>
              <a:ext cx="680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THOWSWNA:</a:t>
              </a:r>
            </a:p>
          </p:txBody>
        </p:sp>
        <p:sp>
          <p:nvSpPr>
            <p:cNvPr id="192562" name="Rectangle 23"/>
            <p:cNvSpPr>
              <a:spLocks noChangeArrowheads="1"/>
            </p:cNvSpPr>
            <p:nvPr/>
          </p:nvSpPr>
          <p:spPr bwMode="auto">
            <a:xfrm>
              <a:off x="937" y="3946"/>
              <a:ext cx="734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35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</a:t>
              </a:r>
            </a:p>
            <a:p>
              <a:pPr defTabSz="1017588" eaLnBrk="1" hangingPunct="1">
                <a:lnSpc>
                  <a:spcPct val="35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TABUI:</a:t>
              </a:r>
            </a:p>
          </p:txBody>
        </p:sp>
      </p:grpSp>
      <p:grpSp>
        <p:nvGrpSpPr>
          <p:cNvPr id="48143" name="Group 24"/>
          <p:cNvGrpSpPr>
            <a:grpSpLocks/>
          </p:cNvGrpSpPr>
          <p:nvPr/>
        </p:nvGrpSpPr>
        <p:grpSpPr bwMode="auto">
          <a:xfrm>
            <a:off x="5100640" y="4749953"/>
            <a:ext cx="1749424" cy="2021980"/>
            <a:chOff x="3213" y="2992"/>
            <a:chExt cx="1102" cy="1275"/>
          </a:xfrm>
        </p:grpSpPr>
        <p:sp>
          <p:nvSpPr>
            <p:cNvPr id="192557" name="Rectangle 25"/>
            <p:cNvSpPr>
              <a:spLocks noChangeArrowheads="1"/>
            </p:cNvSpPr>
            <p:nvPr/>
          </p:nvSpPr>
          <p:spPr bwMode="auto">
            <a:xfrm>
              <a:off x="3259" y="2992"/>
              <a:ext cx="1056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2558" name="Rectangle 26"/>
            <p:cNvSpPr>
              <a:spLocks noChangeArrowheads="1"/>
            </p:cNvSpPr>
            <p:nvPr/>
          </p:nvSpPr>
          <p:spPr bwMode="auto">
            <a:xfrm>
              <a:off x="3213" y="3401"/>
              <a:ext cx="862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 W SWNA:</a:t>
              </a:r>
            </a:p>
          </p:txBody>
        </p:sp>
        <p:sp>
          <p:nvSpPr>
            <p:cNvPr id="192559" name="Rectangle 27"/>
            <p:cNvSpPr>
              <a:spLocks noChangeArrowheads="1"/>
            </p:cNvSpPr>
            <p:nvPr/>
          </p:nvSpPr>
          <p:spPr bwMode="auto">
            <a:xfrm>
              <a:off x="3259" y="3950"/>
              <a:ext cx="726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35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</a:t>
              </a:r>
            </a:p>
            <a:p>
              <a:pPr defTabSz="1017588" eaLnBrk="1" hangingPunct="1">
                <a:lnSpc>
                  <a:spcPct val="35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4038" algn="l"/>
                  <a:tab pos="2738438" algn="l"/>
                  <a:tab pos="3651250" algn="l"/>
                  <a:tab pos="4565650" algn="l"/>
                  <a:tab pos="5478463" algn="l"/>
                  <a:tab pos="6389688" algn="l"/>
                  <a:tab pos="7304088" algn="l"/>
                  <a:tab pos="8216900" algn="l"/>
                  <a:tab pos="9131300" algn="l"/>
                  <a:tab pos="10044113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TABUI:</a:t>
              </a:r>
            </a:p>
          </p:txBody>
        </p:sp>
      </p:grpSp>
      <p:sp>
        <p:nvSpPr>
          <p:cNvPr id="55312" name="Rectangle 28"/>
          <p:cNvSpPr>
            <a:spLocks noChangeArrowheads="1"/>
          </p:cNvSpPr>
          <p:nvPr/>
        </p:nvSpPr>
        <p:spPr bwMode="auto">
          <a:xfrm>
            <a:off x="1933575" y="1138238"/>
            <a:ext cx="2590800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2256"/>
              </a:spcBef>
              <a:buClr>
                <a:srgbClr val="66FF99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METTHIU</a:t>
            </a:r>
          </a:p>
        </p:txBody>
      </p:sp>
      <p:sp>
        <p:nvSpPr>
          <p:cNvPr id="55313" name="Rectangle 29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2256"/>
              </a:spcBef>
              <a:buClr>
                <a:srgbClr val="66FF99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55314" name="Rectangle 30"/>
          <p:cNvSpPr>
            <a:spLocks noChangeArrowheads="1"/>
          </p:cNvSpPr>
          <p:nvPr/>
        </p:nvSpPr>
        <p:spPr bwMode="auto">
          <a:xfrm>
            <a:off x="23637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2256"/>
              </a:spcBef>
              <a:buClr>
                <a:srgbClr val="66FF99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192531" name="Rectangle 31"/>
          <p:cNvSpPr>
            <a:spLocks noChangeArrowheads="1"/>
          </p:cNvSpPr>
          <p:nvPr/>
        </p:nvSpPr>
        <p:spPr bwMode="auto">
          <a:xfrm>
            <a:off x="6335713" y="4175125"/>
            <a:ext cx="2051050" cy="643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36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JAHON</a:t>
            </a:r>
          </a:p>
        </p:txBody>
      </p:sp>
      <p:sp>
        <p:nvSpPr>
          <p:cNvPr id="55316" name="Rectangle 32"/>
          <p:cNvSpPr>
            <a:spLocks noChangeArrowheads="1"/>
          </p:cNvSpPr>
          <p:nvPr/>
        </p:nvSpPr>
        <p:spPr bwMode="auto">
          <a:xfrm>
            <a:off x="2796952" y="1987396"/>
            <a:ext cx="2002160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JIHUDIMEI</a:t>
            </a:r>
          </a:p>
        </p:txBody>
      </p:sp>
      <p:sp>
        <p:nvSpPr>
          <p:cNvPr id="55317" name="Rectangle 33"/>
          <p:cNvSpPr>
            <a:spLocks noChangeArrowheads="1"/>
          </p:cNvSpPr>
          <p:nvPr/>
        </p:nvSpPr>
        <p:spPr bwMode="auto">
          <a:xfrm>
            <a:off x="6397352" y="1987396"/>
            <a:ext cx="1511052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ROMMEI </a:t>
            </a:r>
          </a:p>
        </p:txBody>
      </p:sp>
      <p:sp>
        <p:nvSpPr>
          <p:cNvPr id="55318" name="Rectangle 34"/>
          <p:cNvSpPr>
            <a:spLocks noChangeArrowheads="1"/>
          </p:cNvSpPr>
          <p:nvPr/>
        </p:nvSpPr>
        <p:spPr bwMode="auto">
          <a:xfrm>
            <a:off x="2708275" y="5011732"/>
            <a:ext cx="1943100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GRIKMEI</a:t>
            </a:r>
          </a:p>
        </p:txBody>
      </p:sp>
      <p:sp>
        <p:nvSpPr>
          <p:cNvPr id="192535" name="Rectangle 35"/>
          <p:cNvSpPr>
            <a:spLocks noChangeArrowheads="1"/>
          </p:cNvSpPr>
          <p:nvPr/>
        </p:nvSpPr>
        <p:spPr bwMode="auto">
          <a:xfrm>
            <a:off x="6261100" y="4971662"/>
            <a:ext cx="2963863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PHWAMLING</a:t>
            </a:r>
          </a:p>
        </p:txBody>
      </p:sp>
      <p:sp>
        <p:nvSpPr>
          <p:cNvPr id="55320" name="Rectangle 36"/>
          <p:cNvSpPr>
            <a:spLocks noChangeArrowheads="1"/>
          </p:cNvSpPr>
          <p:nvPr/>
        </p:nvSpPr>
        <p:spPr bwMode="auto">
          <a:xfrm>
            <a:off x="2796952" y="2662064"/>
            <a:ext cx="2506216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GUANGH</a:t>
            </a:r>
          </a:p>
        </p:txBody>
      </p:sp>
      <p:sp>
        <p:nvSpPr>
          <p:cNvPr id="55321" name="Rectangle 37"/>
          <p:cNvSpPr>
            <a:spLocks noChangeArrowheads="1"/>
          </p:cNvSpPr>
          <p:nvPr/>
        </p:nvSpPr>
        <p:spPr bwMode="auto">
          <a:xfrm>
            <a:off x="6253336" y="2590056"/>
            <a:ext cx="2592288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BANGH </a:t>
            </a:r>
          </a:p>
        </p:txBody>
      </p:sp>
      <p:sp>
        <p:nvSpPr>
          <p:cNvPr id="55322" name="Rectangle 38"/>
          <p:cNvSpPr>
            <a:spLocks noChangeArrowheads="1"/>
          </p:cNvSpPr>
          <p:nvPr/>
        </p:nvSpPr>
        <p:spPr bwMode="auto">
          <a:xfrm>
            <a:off x="2652936" y="5470376"/>
            <a:ext cx="2232248" cy="82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RAVGUANGC/MANSEI</a:t>
            </a:r>
          </a:p>
        </p:txBody>
      </p:sp>
      <p:sp>
        <p:nvSpPr>
          <p:cNvPr id="192539" name="Rectangle 39"/>
          <p:cNvSpPr>
            <a:spLocks noChangeArrowheads="1"/>
          </p:cNvSpPr>
          <p:nvPr/>
        </p:nvSpPr>
        <p:spPr bwMode="auto">
          <a:xfrm>
            <a:off x="6397352" y="5614392"/>
            <a:ext cx="2207146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24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RAVGUANGC</a:t>
            </a:r>
          </a:p>
        </p:txBody>
      </p:sp>
      <p:sp>
        <p:nvSpPr>
          <p:cNvPr id="55324" name="Rectangle 40"/>
          <p:cNvSpPr>
            <a:spLocks noChangeArrowheads="1"/>
          </p:cNvSpPr>
          <p:nvPr/>
        </p:nvSpPr>
        <p:spPr bwMode="auto">
          <a:xfrm>
            <a:off x="2940968" y="3355548"/>
            <a:ext cx="1583060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SAA KAN</a:t>
            </a:r>
          </a:p>
        </p:txBody>
      </p:sp>
      <p:sp>
        <p:nvSpPr>
          <p:cNvPr id="55325" name="Rectangle 41"/>
          <p:cNvSpPr>
            <a:spLocks noChangeArrowheads="1"/>
          </p:cNvSpPr>
          <p:nvPr/>
        </p:nvSpPr>
        <p:spPr bwMode="auto">
          <a:xfrm>
            <a:off x="6253336" y="3381390"/>
            <a:ext cx="2278112" cy="504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</a:t>
            </a: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AANC KAN</a:t>
            </a:r>
          </a:p>
        </p:txBody>
      </p:sp>
      <p:sp>
        <p:nvSpPr>
          <p:cNvPr id="192542" name="Rectangle 42"/>
          <p:cNvSpPr>
            <a:spLocks noChangeArrowheads="1"/>
          </p:cNvSpPr>
          <p:nvPr/>
        </p:nvSpPr>
        <p:spPr bwMode="auto">
          <a:xfrm>
            <a:off x="5965304" y="6369432"/>
            <a:ext cx="2674118" cy="397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4038" algn="l"/>
                <a:tab pos="2738438" algn="l"/>
                <a:tab pos="3651250" algn="l"/>
                <a:tab pos="4565650" algn="l"/>
                <a:tab pos="5478463" algn="l"/>
                <a:tab pos="6389688" algn="l"/>
                <a:tab pos="7304088" algn="l"/>
                <a:tab pos="8216900" algn="l"/>
                <a:tab pos="9131300" algn="l"/>
                <a:tab pos="10044113" algn="l"/>
              </a:tabLst>
              <a:defRPr/>
            </a:pPr>
            <a:r>
              <a:rPr lang="en-GB" sz="20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 KABAC DINCLOU</a:t>
            </a:r>
          </a:p>
        </p:txBody>
      </p:sp>
      <p:sp>
        <p:nvSpPr>
          <p:cNvPr id="55327" name="Rectangle 43"/>
          <p:cNvSpPr>
            <a:spLocks noChangeArrowheads="1"/>
          </p:cNvSpPr>
          <p:nvPr/>
        </p:nvSpPr>
        <p:spPr bwMode="auto">
          <a:xfrm>
            <a:off x="2436912" y="6307876"/>
            <a:ext cx="2664296" cy="458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46" tIns="44224" rIns="90246" bIns="44224">
            <a:spAutoFit/>
          </a:bodyPr>
          <a:lstStyle/>
          <a:p>
            <a:pPr defTabSz="1018348" eaLnBrk="1" hangingPunct="1">
              <a:lnSpc>
                <a:spcPct val="100000"/>
              </a:lnSpc>
              <a:spcBef>
                <a:spcPts val="1755"/>
              </a:spcBef>
              <a:buClr>
                <a:srgbClr val="CECECE"/>
              </a:buClr>
              <a:buSzTx/>
              <a:tabLst>
                <a:tab pos="0" algn="l"/>
                <a:tab pos="911734" algn="l"/>
                <a:tab pos="1825241" algn="l"/>
                <a:tab pos="2738743" algn="l"/>
                <a:tab pos="3652248" algn="l"/>
                <a:tab pos="4565751" algn="l"/>
                <a:tab pos="5479258" algn="l"/>
                <a:tab pos="6390994" algn="l"/>
                <a:tab pos="7304499" algn="l"/>
                <a:tab pos="8218002" algn="l"/>
                <a:tab pos="9131506" algn="l"/>
                <a:tab pos="10045010" algn="l"/>
              </a:tabLst>
              <a:defRPr/>
            </a:pPr>
            <a:r>
              <a:rPr lang="en-GB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MAKUMH KAN</a:t>
            </a:r>
          </a:p>
        </p:txBody>
      </p:sp>
      <p:sp>
        <p:nvSpPr>
          <p:cNvPr id="192544" name="AutoShape 44"/>
          <p:cNvSpPr>
            <a:spLocks noChangeArrowheads="1"/>
          </p:cNvSpPr>
          <p:nvPr/>
        </p:nvSpPr>
        <p:spPr bwMode="auto">
          <a:xfrm>
            <a:off x="1489075" y="4043363"/>
            <a:ext cx="3305175" cy="2819400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28" tIns="45662" rIns="91328" bIns="4566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2545" name="AutoShape 45"/>
          <p:cNvSpPr>
            <a:spLocks noChangeArrowheads="1"/>
          </p:cNvSpPr>
          <p:nvPr/>
        </p:nvSpPr>
        <p:spPr bwMode="auto">
          <a:xfrm>
            <a:off x="5222875" y="995363"/>
            <a:ext cx="3303588" cy="2817812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28" tIns="45662" rIns="91328" bIns="4566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2546" name="AutoShape 46"/>
          <p:cNvSpPr>
            <a:spLocks noChangeArrowheads="1"/>
          </p:cNvSpPr>
          <p:nvPr/>
        </p:nvSpPr>
        <p:spPr bwMode="auto">
          <a:xfrm>
            <a:off x="1501775" y="1033463"/>
            <a:ext cx="3303588" cy="2817812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28" tIns="45662" rIns="91328" bIns="45662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23600" name="Line 48"/>
          <p:cNvSpPr>
            <a:spLocks noChangeShapeType="1"/>
          </p:cNvSpPr>
          <p:nvPr/>
        </p:nvSpPr>
        <p:spPr bwMode="auto">
          <a:xfrm flipH="1">
            <a:off x="4291013" y="825500"/>
            <a:ext cx="447675" cy="9271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lIns="91328" tIns="45662" rIns="91328" bIns="45662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8" charset="0"/>
              <a:ea typeface="MS Gothic"/>
              <a:cs typeface="MS Gothic"/>
            </a:endParaRPr>
          </a:p>
        </p:txBody>
      </p:sp>
      <p:sp>
        <p:nvSpPr>
          <p:cNvPr id="23601" name="Line 49"/>
          <p:cNvSpPr>
            <a:spLocks noChangeShapeType="1"/>
          </p:cNvSpPr>
          <p:nvPr/>
        </p:nvSpPr>
        <p:spPr bwMode="auto">
          <a:xfrm flipH="1">
            <a:off x="4341813" y="825500"/>
            <a:ext cx="665162" cy="3608388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lIns="91328" tIns="45662" rIns="91328" bIns="45662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8" charset="0"/>
              <a:ea typeface="MS Gothic"/>
              <a:cs typeface="MS Gothic"/>
            </a:endParaRPr>
          </a:p>
        </p:txBody>
      </p:sp>
      <p:sp>
        <p:nvSpPr>
          <p:cNvPr id="23602" name="Line 50"/>
          <p:cNvSpPr>
            <a:spLocks noChangeShapeType="1"/>
          </p:cNvSpPr>
          <p:nvPr/>
        </p:nvSpPr>
        <p:spPr bwMode="auto">
          <a:xfrm>
            <a:off x="5243513" y="838200"/>
            <a:ext cx="166687" cy="9144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lIns="91328" tIns="45662" rIns="91328" bIns="45662"/>
          <a:lstStyle/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-108" charset="0"/>
              <a:ea typeface="MS Gothic"/>
              <a:cs typeface="MS Gothic"/>
            </a:endParaRPr>
          </a:p>
        </p:txBody>
      </p:sp>
      <p:sp>
        <p:nvSpPr>
          <p:cNvPr id="192550" name="Text Box 51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23604" name="Text Box 52"/>
          <p:cNvSpPr txBox="1">
            <a:spLocks noChangeArrowheads="1"/>
          </p:cNvSpPr>
          <p:nvPr/>
        </p:nvSpPr>
        <p:spPr bwMode="auto">
          <a:xfrm>
            <a:off x="5769907" y="3849509"/>
            <a:ext cx="1947863" cy="274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86" tIns="46738" rIns="89886" bIns="46738">
            <a:spAutoFit/>
          </a:bodyPr>
          <a:lstStyle>
            <a:lvl1pPr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1018348" eaLnBrk="1" hangingPunct="1">
              <a:lnSpc>
                <a:spcPct val="100000"/>
              </a:lnSpc>
              <a:spcBef>
                <a:spcPts val="10546"/>
              </a:spcBef>
              <a:buClr>
                <a:srgbClr val="FFEA18"/>
              </a:buClr>
              <a:buSzTx/>
              <a:defRPr/>
            </a:pPr>
            <a:r>
              <a:rPr lang="en-GB" sz="169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charset="0"/>
                <a:ea typeface="MS Gothic" charset="0"/>
                <a:cs typeface="MS Gothic" charset="0"/>
              </a:rPr>
              <a:t>∑</a:t>
            </a:r>
          </a:p>
        </p:txBody>
      </p:sp>
      <p:sp>
        <p:nvSpPr>
          <p:cNvPr id="192552" name="Text Box 53"/>
          <p:cNvSpPr txBox="1">
            <a:spLocks noChangeArrowheads="1"/>
          </p:cNvSpPr>
          <p:nvPr/>
        </p:nvSpPr>
        <p:spPr bwMode="auto">
          <a:xfrm>
            <a:off x="9574213" y="6934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28" tIns="45662" rIns="91328" bIns="45662" anchor="ctr"/>
          <a:lstStyle>
            <a:lvl1pPr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00000"/>
              </a:lnSpc>
              <a:buClrTx/>
              <a:buSzTx/>
              <a:defRPr/>
            </a:pPr>
            <a:endParaRPr lang="en-US" sz="24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2553" name="Text Box 54"/>
          <p:cNvSpPr txBox="1">
            <a:spLocks noChangeArrowheads="1"/>
          </p:cNvSpPr>
          <p:nvPr/>
        </p:nvSpPr>
        <p:spPr bwMode="auto">
          <a:xfrm>
            <a:off x="9191625" y="7413625"/>
            <a:ext cx="336550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21</a:t>
            </a:r>
          </a:p>
        </p:txBody>
      </p:sp>
      <p:sp>
        <p:nvSpPr>
          <p:cNvPr id="192554" name="Text Box 55"/>
          <p:cNvSpPr txBox="1">
            <a:spLocks noChangeArrowheads="1"/>
          </p:cNvSpPr>
          <p:nvPr/>
        </p:nvSpPr>
        <p:spPr bwMode="auto">
          <a:xfrm>
            <a:off x="9571038" y="7350125"/>
            <a:ext cx="30797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buSzTx/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1</a:t>
            </a:r>
          </a:p>
        </p:txBody>
      </p:sp>
      <p:sp>
        <p:nvSpPr>
          <p:cNvPr id="57" name="Title 56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9051925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75" tIns="50888" rIns="101775" bIns="50888"/>
          <a:lstStyle/>
          <a:p>
            <a:pPr defTabSz="455922">
              <a:defRPr/>
            </a:pPr>
            <a:r>
              <a:rPr lang="en-US" sz="32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SYNOPTICS: </a:t>
            </a:r>
            <a:r>
              <a:rPr lang="en-US" altLang="ja-JP" sz="32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“ZAUC KIDAMEI"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  <a:ea typeface="MS Gothic" charset="0"/>
              <a:cs typeface="MS Gothic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775" tIns="50888" rIns="101775" bIns="50888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8348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3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3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6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3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93538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39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40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41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42" name="AutoShape 6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43" name="AutoShape 7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dist="161899" dir="2700000" algn="ctr" rotWithShape="0">
              <a:srgbClr val="808080"/>
            </a:outerShdw>
          </a:effec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44" name="Rectangle 8"/>
          <p:cNvSpPr>
            <a:spLocks noChangeArrowheads="1"/>
          </p:cNvSpPr>
          <p:nvPr/>
        </p:nvSpPr>
        <p:spPr bwMode="auto">
          <a:xfrm>
            <a:off x="5295900" y="107156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2</a:t>
            </a:r>
          </a:p>
        </p:txBody>
      </p:sp>
      <p:sp>
        <p:nvSpPr>
          <p:cNvPr id="193545" name="Rectangle 9"/>
          <p:cNvSpPr>
            <a:spLocks noChangeArrowheads="1"/>
          </p:cNvSpPr>
          <p:nvPr/>
        </p:nvSpPr>
        <p:spPr bwMode="auto">
          <a:xfrm>
            <a:off x="1570038" y="4124325"/>
            <a:ext cx="454025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193546" name="Rectangle 10"/>
          <p:cNvSpPr>
            <a:spLocks noChangeArrowheads="1"/>
          </p:cNvSpPr>
          <p:nvPr/>
        </p:nvSpPr>
        <p:spPr bwMode="auto">
          <a:xfrm>
            <a:off x="5346700" y="410686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FAFD00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40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193547" name="Rectangle 11"/>
          <p:cNvSpPr>
            <a:spLocks noChangeArrowheads="1"/>
          </p:cNvSpPr>
          <p:nvPr/>
        </p:nvSpPr>
        <p:spPr bwMode="auto">
          <a:xfrm>
            <a:off x="1554163" y="1090613"/>
            <a:ext cx="4540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513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40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1</a:t>
            </a:r>
          </a:p>
        </p:txBody>
      </p:sp>
      <p:grpSp>
        <p:nvGrpSpPr>
          <p:cNvPr id="50188" name="Group 12"/>
          <p:cNvGrpSpPr>
            <a:grpSpLocks/>
          </p:cNvGrpSpPr>
          <p:nvPr/>
        </p:nvGrpSpPr>
        <p:grpSpPr bwMode="auto">
          <a:xfrm>
            <a:off x="1573215" y="1866900"/>
            <a:ext cx="1266825" cy="1933174"/>
            <a:chOff x="991" y="1176"/>
            <a:chExt cx="798" cy="1219"/>
          </a:xfrm>
        </p:grpSpPr>
        <p:sp>
          <p:nvSpPr>
            <p:cNvPr id="193583" name="Rectangle 13"/>
            <p:cNvSpPr>
              <a:spLocks noChangeArrowheads="1"/>
            </p:cNvSpPr>
            <p:nvPr/>
          </p:nvSpPr>
          <p:spPr bwMode="auto">
            <a:xfrm>
              <a:off x="991" y="1176"/>
              <a:ext cx="79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3584" name="Rectangle 14"/>
            <p:cNvSpPr>
              <a:spLocks noChangeArrowheads="1"/>
            </p:cNvSpPr>
            <p:nvPr/>
          </p:nvSpPr>
          <p:spPr bwMode="auto">
            <a:xfrm>
              <a:off x="991" y="1530"/>
              <a:ext cx="79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3585" name="Rectangle 15"/>
            <p:cNvSpPr>
              <a:spLocks noChangeArrowheads="1"/>
            </p:cNvSpPr>
            <p:nvPr/>
          </p:nvSpPr>
          <p:spPr bwMode="auto">
            <a:xfrm>
              <a:off x="991" y="1950"/>
              <a:ext cx="662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50189" name="Group 16"/>
          <p:cNvGrpSpPr>
            <a:grpSpLocks/>
          </p:cNvGrpSpPr>
          <p:nvPr/>
        </p:nvGrpSpPr>
        <p:grpSpPr bwMode="auto">
          <a:xfrm>
            <a:off x="5317707" y="1879601"/>
            <a:ext cx="1324531" cy="1847535"/>
            <a:chOff x="3350" y="1184"/>
            <a:chExt cx="833" cy="1165"/>
          </a:xfrm>
        </p:grpSpPr>
        <p:sp>
          <p:nvSpPr>
            <p:cNvPr id="193580" name="Rectangle 17"/>
            <p:cNvSpPr>
              <a:spLocks noChangeArrowheads="1"/>
            </p:cNvSpPr>
            <p:nvPr/>
          </p:nvSpPr>
          <p:spPr bwMode="auto">
            <a:xfrm>
              <a:off x="3350" y="1184"/>
              <a:ext cx="833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3581" name="Rectangle 18"/>
            <p:cNvSpPr>
              <a:spLocks noChangeArrowheads="1"/>
            </p:cNvSpPr>
            <p:nvPr/>
          </p:nvSpPr>
          <p:spPr bwMode="auto">
            <a:xfrm>
              <a:off x="3350" y="1538"/>
              <a:ext cx="78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3582" name="Rectangle 19"/>
            <p:cNvSpPr>
              <a:spLocks noChangeArrowheads="1"/>
            </p:cNvSpPr>
            <p:nvPr/>
          </p:nvSpPr>
          <p:spPr bwMode="auto">
            <a:xfrm>
              <a:off x="3395" y="1904"/>
              <a:ext cx="78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50190" name="Group 20"/>
          <p:cNvGrpSpPr>
            <a:grpSpLocks/>
          </p:cNvGrpSpPr>
          <p:nvPr/>
        </p:nvGrpSpPr>
        <p:grpSpPr bwMode="auto">
          <a:xfrm>
            <a:off x="1500190" y="4902198"/>
            <a:ext cx="1266825" cy="1922071"/>
            <a:chOff x="945" y="3088"/>
            <a:chExt cx="798" cy="1212"/>
          </a:xfrm>
        </p:grpSpPr>
        <p:sp>
          <p:nvSpPr>
            <p:cNvPr id="193577" name="Rectangle 21"/>
            <p:cNvSpPr>
              <a:spLocks noChangeArrowheads="1"/>
            </p:cNvSpPr>
            <p:nvPr/>
          </p:nvSpPr>
          <p:spPr bwMode="auto">
            <a:xfrm>
              <a:off x="945" y="3088"/>
              <a:ext cx="79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3578" name="Rectangle 22"/>
            <p:cNvSpPr>
              <a:spLocks noChangeArrowheads="1"/>
            </p:cNvSpPr>
            <p:nvPr/>
          </p:nvSpPr>
          <p:spPr bwMode="auto">
            <a:xfrm>
              <a:off x="947" y="3442"/>
              <a:ext cx="76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3579" name="Rectangle 23"/>
            <p:cNvSpPr>
              <a:spLocks noChangeArrowheads="1"/>
            </p:cNvSpPr>
            <p:nvPr/>
          </p:nvSpPr>
          <p:spPr bwMode="auto">
            <a:xfrm>
              <a:off x="945" y="3855"/>
              <a:ext cx="77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0066FF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0066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grpSp>
        <p:nvGrpSpPr>
          <p:cNvPr id="50191" name="Group 24"/>
          <p:cNvGrpSpPr>
            <a:grpSpLocks/>
          </p:cNvGrpSpPr>
          <p:nvPr/>
        </p:nvGrpSpPr>
        <p:grpSpPr bwMode="auto">
          <a:xfrm>
            <a:off x="5316540" y="4749955"/>
            <a:ext cx="1316037" cy="2074314"/>
            <a:chOff x="3349" y="2992"/>
            <a:chExt cx="829" cy="1308"/>
          </a:xfrm>
        </p:grpSpPr>
        <p:sp>
          <p:nvSpPr>
            <p:cNvPr id="193574" name="Rectangle 25"/>
            <p:cNvSpPr>
              <a:spLocks noChangeArrowheads="1"/>
            </p:cNvSpPr>
            <p:nvPr/>
          </p:nvSpPr>
          <p:spPr bwMode="auto">
            <a:xfrm>
              <a:off x="3349" y="2992"/>
              <a:ext cx="829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KHANG:</a:t>
              </a:r>
            </a:p>
          </p:txBody>
        </p:sp>
        <p:sp>
          <p:nvSpPr>
            <p:cNvPr id="193575" name="Rectangle 26"/>
            <p:cNvSpPr>
              <a:spLocks noChangeArrowheads="1"/>
            </p:cNvSpPr>
            <p:nvPr/>
          </p:nvSpPr>
          <p:spPr bwMode="auto">
            <a:xfrm>
              <a:off x="3349" y="3401"/>
              <a:ext cx="693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THOW SWNA:</a:t>
              </a:r>
            </a:p>
          </p:txBody>
        </p:sp>
        <p:sp>
          <p:nvSpPr>
            <p:cNvPr id="193576" name="Rectangle 27"/>
            <p:cNvSpPr>
              <a:spLocks noChangeArrowheads="1"/>
            </p:cNvSpPr>
            <p:nvPr/>
          </p:nvSpPr>
          <p:spPr bwMode="auto">
            <a:xfrm>
              <a:off x="3395" y="3855"/>
              <a:ext cx="73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 defTabSz="1017588" eaLnBrk="1" hangingPunct="1">
                <a:lnSpc>
                  <a:spcPct val="100000"/>
                </a:lnSpc>
                <a:spcBef>
                  <a:spcPts val="1250"/>
                </a:spcBef>
                <a:buClr>
                  <a:srgbClr val="FAFD00"/>
                </a:buClr>
                <a:buSzTx/>
                <a:tabLst>
                  <a:tab pos="0" algn="l"/>
                  <a:tab pos="911225" algn="l"/>
                  <a:tab pos="1825625" algn="l"/>
                  <a:tab pos="2738438" algn="l"/>
                  <a:tab pos="3652838" algn="l"/>
                  <a:tab pos="4567238" algn="l"/>
                  <a:tab pos="5480050" algn="l"/>
                  <a:tab pos="6392863" algn="l"/>
                  <a:tab pos="7305675" algn="l"/>
                  <a:tab pos="8220075" algn="l"/>
                  <a:tab pos="9134475" algn="l"/>
                  <a:tab pos="10047288" algn="l"/>
                </a:tabLst>
                <a:defRPr/>
              </a:pPr>
              <a:r>
                <a:rPr lang="en-GB" sz="2000" b="1" dirty="0">
                  <a:solidFill>
                    <a:srgbClr val="FAFD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MS Gothic" charset="0"/>
                  <a:cs typeface="MS Gothic" charset="0"/>
                </a:rPr>
                <a:t>KAMEI TABUI:</a:t>
              </a:r>
            </a:p>
          </p:txBody>
        </p:sp>
      </p:grpSp>
      <p:sp>
        <p:nvSpPr>
          <p:cNvPr id="193552" name="Rectangle 28"/>
          <p:cNvSpPr>
            <a:spLocks noChangeArrowheads="1"/>
          </p:cNvSpPr>
          <p:nvPr/>
        </p:nvSpPr>
        <p:spPr bwMode="auto">
          <a:xfrm>
            <a:off x="1933575" y="1138238"/>
            <a:ext cx="2590800" cy="64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36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MATTHEW</a:t>
            </a:r>
          </a:p>
        </p:txBody>
      </p:sp>
      <p:sp>
        <p:nvSpPr>
          <p:cNvPr id="193553" name="Rectangle 29"/>
          <p:cNvSpPr>
            <a:spLocks noChangeArrowheads="1"/>
          </p:cNvSpPr>
          <p:nvPr/>
        </p:nvSpPr>
        <p:spPr bwMode="auto">
          <a:xfrm>
            <a:off x="6146800" y="1162050"/>
            <a:ext cx="2239963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3600" b="1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MARK</a:t>
            </a:r>
          </a:p>
        </p:txBody>
      </p:sp>
      <p:sp>
        <p:nvSpPr>
          <p:cNvPr id="193554" name="Rectangle 30"/>
          <p:cNvSpPr>
            <a:spLocks noChangeArrowheads="1"/>
          </p:cNvSpPr>
          <p:nvPr/>
        </p:nvSpPr>
        <p:spPr bwMode="auto">
          <a:xfrm>
            <a:off x="2363788" y="4184650"/>
            <a:ext cx="223996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3600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LUK</a:t>
            </a:r>
          </a:p>
        </p:txBody>
      </p:sp>
      <p:sp>
        <p:nvSpPr>
          <p:cNvPr id="193555" name="Rectangle 31"/>
          <p:cNvSpPr>
            <a:spLocks noChangeArrowheads="1"/>
          </p:cNvSpPr>
          <p:nvPr/>
        </p:nvSpPr>
        <p:spPr bwMode="auto">
          <a:xfrm>
            <a:off x="6335713" y="4175125"/>
            <a:ext cx="1624012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2250"/>
              </a:spcBef>
              <a:buClr>
                <a:srgbClr val="66FF99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3600" b="1">
                <a:solidFill>
                  <a:srgbClr val="66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JOHN</a:t>
            </a:r>
          </a:p>
        </p:txBody>
      </p:sp>
      <p:sp>
        <p:nvSpPr>
          <p:cNvPr id="193556" name="Rectangle 32"/>
          <p:cNvSpPr>
            <a:spLocks noChangeArrowheads="1"/>
          </p:cNvSpPr>
          <p:nvPr/>
        </p:nvSpPr>
        <p:spPr bwMode="auto">
          <a:xfrm>
            <a:off x="2726060" y="1768475"/>
            <a:ext cx="1943100" cy="858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   JIHUDIMEI</a:t>
            </a:r>
          </a:p>
        </p:txBody>
      </p:sp>
      <p:sp>
        <p:nvSpPr>
          <p:cNvPr id="193557" name="Rectangle 33"/>
          <p:cNvSpPr>
            <a:spLocks noChangeArrowheads="1"/>
          </p:cNvSpPr>
          <p:nvPr/>
        </p:nvSpPr>
        <p:spPr bwMode="auto">
          <a:xfrm>
            <a:off x="6613376" y="2116981"/>
            <a:ext cx="19431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ROMMEI</a:t>
            </a:r>
          </a:p>
        </p:txBody>
      </p:sp>
      <p:sp>
        <p:nvSpPr>
          <p:cNvPr id="193558" name="Rectangle 34"/>
          <p:cNvSpPr>
            <a:spLocks noChangeArrowheads="1"/>
          </p:cNvSpPr>
          <p:nvPr/>
        </p:nvSpPr>
        <p:spPr bwMode="auto">
          <a:xfrm>
            <a:off x="2708275" y="4802188"/>
            <a:ext cx="19431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GRIKMEI</a:t>
            </a:r>
          </a:p>
        </p:txBody>
      </p:sp>
      <p:sp>
        <p:nvSpPr>
          <p:cNvPr id="193559" name="Rectangle 35"/>
          <p:cNvSpPr>
            <a:spLocks noChangeArrowheads="1"/>
          </p:cNvSpPr>
          <p:nvPr/>
        </p:nvSpPr>
        <p:spPr bwMode="auto">
          <a:xfrm>
            <a:off x="6397352" y="4966320"/>
            <a:ext cx="2887662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FFEA18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PHWAMLING</a:t>
            </a:r>
          </a:p>
        </p:txBody>
      </p:sp>
      <p:sp>
        <p:nvSpPr>
          <p:cNvPr id="193560" name="Rectangle 36"/>
          <p:cNvSpPr>
            <a:spLocks noChangeArrowheads="1"/>
          </p:cNvSpPr>
          <p:nvPr/>
        </p:nvSpPr>
        <p:spPr bwMode="auto">
          <a:xfrm>
            <a:off x="2667000" y="2693045"/>
            <a:ext cx="19431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GUANGH</a:t>
            </a:r>
          </a:p>
        </p:txBody>
      </p:sp>
      <p:sp>
        <p:nvSpPr>
          <p:cNvPr id="193561" name="Rectangle 37"/>
          <p:cNvSpPr>
            <a:spLocks noChangeArrowheads="1"/>
          </p:cNvSpPr>
          <p:nvPr/>
        </p:nvSpPr>
        <p:spPr bwMode="auto">
          <a:xfrm>
            <a:off x="6325344" y="2692057"/>
            <a:ext cx="2446982" cy="47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MEICBANGC</a:t>
            </a:r>
          </a:p>
        </p:txBody>
      </p:sp>
      <p:sp>
        <p:nvSpPr>
          <p:cNvPr id="193562" name="Rectangle 38"/>
          <p:cNvSpPr>
            <a:spLocks noChangeArrowheads="1"/>
          </p:cNvSpPr>
          <p:nvPr/>
        </p:nvSpPr>
        <p:spPr bwMode="auto">
          <a:xfrm>
            <a:off x="2684462" y="5367338"/>
            <a:ext cx="2324894" cy="858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RAVGUANGC /MANSEI</a:t>
            </a:r>
          </a:p>
        </p:txBody>
      </p:sp>
      <p:sp>
        <p:nvSpPr>
          <p:cNvPr id="193563" name="Rectangle 39"/>
          <p:cNvSpPr>
            <a:spLocks noChangeArrowheads="1"/>
          </p:cNvSpPr>
          <p:nvPr/>
        </p:nvSpPr>
        <p:spPr bwMode="auto">
          <a:xfrm>
            <a:off x="6397352" y="5643785"/>
            <a:ext cx="2446982" cy="47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FFEA18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RAVGUANGC</a:t>
            </a:r>
          </a:p>
        </p:txBody>
      </p:sp>
      <p:sp>
        <p:nvSpPr>
          <p:cNvPr id="193564" name="Rectangle 40"/>
          <p:cNvSpPr>
            <a:spLocks noChangeArrowheads="1"/>
          </p:cNvSpPr>
          <p:nvPr/>
        </p:nvSpPr>
        <p:spPr bwMode="auto">
          <a:xfrm>
            <a:off x="2670175" y="3339529"/>
            <a:ext cx="1943100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SAA KAN</a:t>
            </a:r>
          </a:p>
        </p:txBody>
      </p:sp>
      <p:sp>
        <p:nvSpPr>
          <p:cNvPr id="193565" name="Rectangle 41"/>
          <p:cNvSpPr>
            <a:spLocks noChangeArrowheads="1"/>
          </p:cNvSpPr>
          <p:nvPr/>
        </p:nvSpPr>
        <p:spPr bwMode="auto">
          <a:xfrm>
            <a:off x="6325344" y="3238128"/>
            <a:ext cx="2133550" cy="47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TAANC KAN</a:t>
            </a:r>
          </a:p>
        </p:txBody>
      </p:sp>
      <p:sp>
        <p:nvSpPr>
          <p:cNvPr id="193566" name="Rectangle 42"/>
          <p:cNvSpPr>
            <a:spLocks noChangeArrowheads="1"/>
          </p:cNvSpPr>
          <p:nvPr/>
        </p:nvSpPr>
        <p:spPr bwMode="auto">
          <a:xfrm>
            <a:off x="6469360" y="6046440"/>
            <a:ext cx="1800200" cy="828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FFEA18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sz="2400" b="1" dirty="0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KABAC DINCLOU</a:t>
            </a:r>
          </a:p>
        </p:txBody>
      </p:sp>
      <p:sp>
        <p:nvSpPr>
          <p:cNvPr id="193567" name="Rectangle 43"/>
          <p:cNvSpPr>
            <a:spLocks noChangeArrowheads="1"/>
          </p:cNvSpPr>
          <p:nvPr/>
        </p:nvSpPr>
        <p:spPr bwMode="auto">
          <a:xfrm>
            <a:off x="2364904" y="6334472"/>
            <a:ext cx="2486149" cy="47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276" tIns="44239" rIns="90276" bIns="44239">
            <a:spAutoFit/>
          </a:bodyPr>
          <a:lstStyle/>
          <a:p>
            <a:pPr defTabSz="1017588" eaLnBrk="1" hangingPunct="1">
              <a:lnSpc>
                <a:spcPct val="100000"/>
              </a:lnSpc>
              <a:spcBef>
                <a:spcPts val="1750"/>
              </a:spcBef>
              <a:buClr>
                <a:srgbClr val="0066FF"/>
              </a:buClr>
              <a:buSzTx/>
              <a:tabLst>
                <a:tab pos="0" algn="l"/>
                <a:tab pos="911225" algn="l"/>
                <a:tab pos="1825625" algn="l"/>
                <a:tab pos="2738438" algn="l"/>
                <a:tab pos="3652838" algn="l"/>
                <a:tab pos="4567238" algn="l"/>
                <a:tab pos="5480050" algn="l"/>
                <a:tab pos="6392863" algn="l"/>
                <a:tab pos="7305675" algn="l"/>
                <a:tab pos="8220075" algn="l"/>
                <a:tab pos="9134475" algn="l"/>
                <a:tab pos="10047288" algn="l"/>
              </a:tabLst>
              <a:defRPr/>
            </a:pPr>
            <a:r>
              <a:rPr lang="en-GB" b="1" dirty="0">
                <a:solidFill>
                  <a:srgbClr val="00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" charset="0"/>
                <a:ea typeface="MS Gothic" charset="0"/>
                <a:cs typeface="MS Gothic" charset="0"/>
              </a:rPr>
              <a:t>MAKUMH KAN</a:t>
            </a:r>
          </a:p>
        </p:txBody>
      </p:sp>
      <p:sp>
        <p:nvSpPr>
          <p:cNvPr id="193568" name="AutoShape 44"/>
          <p:cNvSpPr>
            <a:spLocks noChangeArrowheads="1"/>
          </p:cNvSpPr>
          <p:nvPr/>
        </p:nvSpPr>
        <p:spPr bwMode="auto">
          <a:xfrm>
            <a:off x="5208588" y="4005263"/>
            <a:ext cx="3305175" cy="2817812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58" tIns="45677" rIns="91358" bIns="45677" anchor="ctr"/>
          <a:lstStyle/>
          <a:p>
            <a:pPr defTabSz="1017588" eaLnBrk="1" hangingPunct="1">
              <a:lnSpc>
                <a:spcPct val="100000"/>
              </a:lnSpc>
              <a:buClrTx/>
              <a:buSzTx/>
              <a:defRPr/>
            </a:pPr>
            <a:endParaRPr lang="en-US" sz="270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S Gothic" charset="0"/>
              <a:cs typeface="MS Gothic" charset="0"/>
            </a:endParaRPr>
          </a:p>
        </p:txBody>
      </p:sp>
      <p:sp>
        <p:nvSpPr>
          <p:cNvPr id="193569" name="Text Box 45"/>
          <p:cNvSpPr txBox="1">
            <a:spLocks noChangeArrowheads="1"/>
          </p:cNvSpPr>
          <p:nvPr/>
        </p:nvSpPr>
        <p:spPr bwMode="auto">
          <a:xfrm>
            <a:off x="9658350" y="79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916" tIns="46755" rIns="89916" bIns="46755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buSzTx/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24622" name="Text Box 46"/>
          <p:cNvSpPr txBox="1">
            <a:spLocks noChangeArrowheads="1"/>
          </p:cNvSpPr>
          <p:nvPr/>
        </p:nvSpPr>
        <p:spPr bwMode="auto">
          <a:xfrm>
            <a:off x="4035425" y="2965450"/>
            <a:ext cx="1947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916" tIns="46755" rIns="89916" bIns="46755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550"/>
              </a:spcBef>
              <a:buClr>
                <a:srgbClr val="FFEA18"/>
              </a:buClr>
              <a:buSzTx/>
              <a:defRPr/>
            </a:pPr>
            <a:r>
              <a:rPr lang="en-GB" sz="10500" b="1">
                <a:solidFill>
                  <a:srgbClr val="FFEA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S Gothic" charset="0"/>
                <a:cs typeface="MS Gothic" charset="0"/>
              </a:rPr>
              <a:t>∑</a:t>
            </a:r>
          </a:p>
        </p:txBody>
      </p:sp>
      <p:sp>
        <p:nvSpPr>
          <p:cNvPr id="193571" name="Text Box 47"/>
          <p:cNvSpPr txBox="1">
            <a:spLocks noChangeArrowheads="1"/>
          </p:cNvSpPr>
          <p:nvPr/>
        </p:nvSpPr>
        <p:spPr bwMode="auto">
          <a:xfrm>
            <a:off x="9191625" y="7413625"/>
            <a:ext cx="338138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916" tIns="46755" rIns="89916" bIns="46755" anchor="ctr">
            <a:spAutoFit/>
          </a:bodyPr>
          <a:lstStyle>
            <a:lvl1pPr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1017588"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101758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819150" algn="l"/>
                <a:tab pos="1639888" algn="l"/>
                <a:tab pos="2460625" algn="l"/>
                <a:tab pos="3281363" algn="l"/>
                <a:tab pos="4102100" algn="l"/>
                <a:tab pos="4922838" algn="l"/>
                <a:tab pos="5741988" algn="l"/>
                <a:tab pos="6562725" algn="l"/>
                <a:tab pos="7383463" algn="l"/>
                <a:tab pos="8204200" algn="l"/>
                <a:tab pos="90249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buSzTx/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  <a:ea typeface="MS Gothic" charset="0"/>
                <a:cs typeface="MS Gothic" charset="0"/>
              </a:rPr>
              <a:t>22</a:t>
            </a:r>
          </a:p>
        </p:txBody>
      </p:sp>
      <p:sp>
        <p:nvSpPr>
          <p:cNvPr id="50" name="Title 49"/>
          <p:cNvSpPr>
            <a:spLocks noGrp="1"/>
          </p:cNvSpPr>
          <p:nvPr>
            <p:ph type="title" idx="4294967295"/>
          </p:nvPr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/>
          <a:p>
            <a:pPr>
              <a:defRPr/>
            </a:pPr>
            <a:r>
              <a:rPr lang="en-US" sz="3200" b="1" dirty="0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KARIULOUMEI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305925" y="0"/>
            <a:ext cx="719138" cy="471488"/>
          </a:xfrm>
          <a:prstGeom prst="rect">
            <a:avLst/>
          </a:prstGeom>
          <a:noFill/>
        </p:spPr>
        <p:txBody>
          <a:bodyPr wrap="none" lIns="101811" tIns="50906" rIns="101811" bIns="50906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018824" eaLnBrk="1" hangingPunct="1">
              <a:lnSpc>
                <a:spcPct val="100000"/>
              </a:lnSpc>
              <a:buClrTx/>
              <a:buSzTx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MS Gothic" charset="0"/>
                <a:cs typeface="MS Gothic" charset="0"/>
              </a:rPr>
              <a:t>51a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300"/>
                            </p:stCondLst>
                            <p:childTnLst>
                              <p:par>
                                <p:cTn id="13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8"/>
          <p:cNvSpPr>
            <a:spLocks noGrp="1"/>
          </p:cNvSpPr>
          <p:nvPr>
            <p:ph type="title" idx="4294967295"/>
          </p:nvPr>
        </p:nvSpPr>
        <p:spPr bwMode="auto">
          <a:xfrm>
            <a:off x="5699125" y="4318000"/>
            <a:ext cx="2095500" cy="215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680" tIns="50841" rIns="101680" bIns="50841"/>
          <a:lstStyle/>
          <a:p>
            <a:r>
              <a:rPr lang="en-GB" sz="3200" b="1" i="1" u="sng">
                <a:solidFill>
                  <a:srgbClr val="08F2EE"/>
                </a:solidFill>
                <a:latin typeface="Comic Sans MS" charset="0"/>
              </a:rPr>
              <a:t>6 GREAT TRUTHS</a:t>
            </a:r>
            <a:r>
              <a:rPr lang="en-GB" sz="3200" b="1" i="1">
                <a:solidFill>
                  <a:srgbClr val="FFFF00"/>
                </a:solidFill>
                <a:latin typeface="Comic Sans MS" charset="0"/>
              </a:rPr>
              <a:t> </a:t>
            </a:r>
            <a:endParaRPr lang="en-US">
              <a:latin typeface="Times New Roman" charset="0"/>
            </a:endParaRPr>
          </a:p>
        </p:txBody>
      </p:sp>
      <p:pic>
        <p:nvPicPr>
          <p:cNvPr id="52226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2227" name="Rectangle 2"/>
          <p:cNvSpPr>
            <a:spLocks noChangeArrowheads="1"/>
          </p:cNvSpPr>
          <p:nvPr/>
        </p:nvSpPr>
        <p:spPr bwMode="auto">
          <a:xfrm>
            <a:off x="3889375" y="7531100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2228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2229" name="Text Box 4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52230" name="Text Box 5"/>
          <p:cNvSpPr txBox="1">
            <a:spLocks noChangeArrowheads="1"/>
          </p:cNvSpPr>
          <p:nvPr/>
        </p:nvSpPr>
        <p:spPr bwMode="auto">
          <a:xfrm>
            <a:off x="1420813" y="1677988"/>
            <a:ext cx="63658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2231" name="Text Box 6"/>
          <p:cNvSpPr txBox="1">
            <a:spLocks noChangeArrowheads="1"/>
          </p:cNvSpPr>
          <p:nvPr/>
        </p:nvSpPr>
        <p:spPr bwMode="auto">
          <a:xfrm>
            <a:off x="1133475" y="1080864"/>
            <a:ext cx="7880350" cy="552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2000"/>
              </a:spcBef>
              <a:buClr>
                <a:srgbClr val="FFFF00"/>
              </a:buClr>
            </a:pP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KALANGV 1: </a:t>
            </a:r>
            <a:r>
              <a:rPr lang="en-GB" sz="3200" b="1" i="1" u="sng" dirty="0">
                <a:solidFill>
                  <a:srgbClr val="08F2EE"/>
                </a:solidFill>
                <a:latin typeface="Comic Sans MS" charset="0"/>
              </a:rPr>
              <a:t>KALING 	DAIHMEI 6</a:t>
            </a:r>
            <a:endParaRPr lang="en-GB" sz="3200" b="1" i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2232" name="Text Box 7"/>
          <p:cNvSpPr txBox="1">
            <a:spLocks noChangeArrowheads="1"/>
          </p:cNvSpPr>
          <p:nvPr/>
        </p:nvSpPr>
        <p:spPr bwMode="auto">
          <a:xfrm>
            <a:off x="4925442" y="1437928"/>
            <a:ext cx="4280222" cy="2269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3750"/>
              </a:spcBef>
              <a:buClr>
                <a:srgbClr val="FFFF00"/>
              </a:buClr>
            </a:pPr>
            <a:r>
              <a:rPr lang="en-GB" sz="6000" b="1" dirty="0">
                <a:solidFill>
                  <a:srgbClr val="FFFF00"/>
                </a:solidFill>
              </a:rPr>
              <a:t>JISU KHRISTA </a:t>
            </a: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LAM KHOU!</a:t>
            </a:r>
            <a:endParaRPr lang="en-GB" sz="6000" b="1" dirty="0">
              <a:solidFill>
                <a:srgbClr val="FFFF00"/>
              </a:solidFill>
            </a:endParaRPr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3847355" y="861864"/>
            <a:ext cx="4494213" cy="862013"/>
          </a:xfrm>
          <a:prstGeom prst="ellips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44" tIns="45621" rIns="91244" bIns="45621" anchor="ctr"/>
          <a:lstStyle/>
          <a:p>
            <a:pPr defTabSz="456238">
              <a:defRPr/>
            </a:pPr>
            <a:endParaRPr lang="en-US" dirty="0">
              <a:solidFill>
                <a:srgbClr val="000000"/>
              </a:solidFill>
              <a:latin typeface="Times New Roman" pitchFamily="-107" charset="0"/>
              <a:ea typeface="+mn-ea"/>
              <a:cs typeface="+mn-cs"/>
            </a:endParaRPr>
          </a:p>
        </p:txBody>
      </p:sp>
      <p:sp>
        <p:nvSpPr>
          <p:cNvPr id="52234" name="Text Box 9"/>
          <p:cNvSpPr txBox="1">
            <a:spLocks noChangeArrowheads="1"/>
          </p:cNvSpPr>
          <p:nvPr/>
        </p:nvSpPr>
        <p:spPr bwMode="auto">
          <a:xfrm>
            <a:off x="9177338" y="7315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2235" name="AutoShape 10"/>
          <p:cNvSpPr>
            <a:spLocks noChangeArrowheads="1"/>
          </p:cNvSpPr>
          <p:nvPr/>
        </p:nvSpPr>
        <p:spPr bwMode="auto">
          <a:xfrm>
            <a:off x="5227638" y="4016375"/>
            <a:ext cx="3303587" cy="2819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FF"/>
              </a:gs>
              <a:gs pos="50000">
                <a:srgbClr val="000000"/>
              </a:gs>
              <a:gs pos="100000">
                <a:srgbClr val="0000FF"/>
              </a:gs>
            </a:gsLst>
            <a:lin ang="18900000" scaled="1"/>
          </a:gradFill>
          <a:ln w="76320">
            <a:solidFill>
              <a:srgbClr val="FC0128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5611" name="Text Box 11"/>
          <p:cNvSpPr txBox="1">
            <a:spLocks noChangeArrowheads="1"/>
          </p:cNvSpPr>
          <p:nvPr/>
        </p:nvSpPr>
        <p:spPr bwMode="auto">
          <a:xfrm>
            <a:off x="5245224" y="4174232"/>
            <a:ext cx="3297237" cy="2598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750"/>
              </a:spcBef>
              <a:buClr>
                <a:srgbClr val="FFFFFF"/>
              </a:buClr>
            </a:pPr>
            <a:r>
              <a:rPr lang="en-US" altLang="ja-JP" b="1" dirty="0">
                <a:solidFill>
                  <a:srgbClr val="FFFFFF"/>
                </a:solidFill>
                <a:latin typeface="Helvetica" charset="0"/>
              </a:rPr>
              <a:t>“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Thaurey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Lat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naibam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e,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kumna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Lat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Raguangc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lev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bam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khuan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e,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kumna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Lat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Ravguangc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e."</a:t>
            </a:r>
            <a:endParaRPr lang="en-GB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52237" name="Text Box 12"/>
          <p:cNvSpPr txBox="1">
            <a:spLocks noChangeArrowheads="1"/>
          </p:cNvSpPr>
          <p:nvPr/>
        </p:nvSpPr>
        <p:spPr bwMode="auto">
          <a:xfrm>
            <a:off x="9593263" y="70961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2238" name="Text Box 13"/>
          <p:cNvSpPr txBox="1">
            <a:spLocks noChangeArrowheads="1"/>
          </p:cNvSpPr>
          <p:nvPr/>
        </p:nvSpPr>
        <p:spPr bwMode="auto">
          <a:xfrm>
            <a:off x="9191625" y="7418388"/>
            <a:ext cx="336550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23</a:t>
            </a:r>
          </a:p>
        </p:txBody>
      </p:sp>
      <p:sp>
        <p:nvSpPr>
          <p:cNvPr id="52239" name="Text Box 14"/>
          <p:cNvSpPr txBox="1">
            <a:spLocks noChangeArrowheads="1"/>
          </p:cNvSpPr>
          <p:nvPr/>
        </p:nvSpPr>
        <p:spPr bwMode="auto">
          <a:xfrm>
            <a:off x="9564688" y="7353300"/>
            <a:ext cx="30638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3</a:t>
            </a:r>
          </a:p>
        </p:txBody>
      </p:sp>
      <p:sp>
        <p:nvSpPr>
          <p:cNvPr id="25617" name="Text Box 17"/>
          <p:cNvSpPr txBox="1">
            <a:spLocks noChangeArrowheads="1"/>
          </p:cNvSpPr>
          <p:nvPr/>
        </p:nvSpPr>
        <p:spPr bwMode="auto">
          <a:xfrm>
            <a:off x="1246188" y="1968500"/>
            <a:ext cx="4108450" cy="1858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KARIAN 1: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                        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Naireyna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Baictaphmei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Lwnlung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Kamei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hei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Tatkanmei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khouni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Ntauni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Raguangc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e</a:t>
            </a:r>
          </a:p>
        </p:txBody>
      </p:sp>
      <p:sp>
        <p:nvSpPr>
          <p:cNvPr id="20" name="Title 49"/>
          <p:cNvSpPr txBox="1">
            <a:spLocks/>
          </p:cNvSpPr>
          <p:nvPr/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>
            <a:lvl1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2pPr>
            <a:lvl3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3pPr>
            <a:lvl4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4pPr>
            <a:lvl5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5pPr>
            <a:lvl6pPr marL="456238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6pPr>
            <a:lvl7pPr marL="912475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7pPr>
            <a:lvl8pPr marL="1368714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8pPr>
            <a:lvl9pPr marL="1824952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9pPr>
          </a:lstStyle>
          <a:p>
            <a:pPr>
              <a:defRPr/>
            </a:pPr>
            <a:r>
              <a:rPr lang="en-US" sz="32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KALAM TII NDUILOUMEI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  <p:sp>
        <p:nvSpPr>
          <p:cNvPr id="25616" name="Text Box 16"/>
          <p:cNvSpPr txBox="1">
            <a:spLocks noChangeArrowheads="1"/>
          </p:cNvSpPr>
          <p:nvPr/>
        </p:nvSpPr>
        <p:spPr bwMode="auto">
          <a:xfrm>
            <a:off x="1030288" y="163513"/>
            <a:ext cx="3963987" cy="809881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750"/>
              </a:spcBef>
              <a:buClr>
                <a:srgbClr val="FFFF00"/>
              </a:buClr>
            </a:pPr>
            <a:r>
              <a:rPr lang="en-GB" b="1" dirty="0">
                <a:solidFill>
                  <a:srgbClr val="FFFF00"/>
                </a:solidFill>
                <a:latin typeface="Comic Sans MS" charset="0"/>
              </a:rPr>
              <a:t>KATHAI NKHAVMEI #22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5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8" grpId="0" animBg="1"/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8"/>
          <p:cNvSpPr>
            <a:spLocks noGrp="1"/>
          </p:cNvSpPr>
          <p:nvPr>
            <p:ph type="title" idx="4294967295"/>
          </p:nvPr>
        </p:nvSpPr>
        <p:spPr bwMode="auto">
          <a:xfrm>
            <a:off x="-669925" y="6994525"/>
            <a:ext cx="10728325" cy="6048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680" tIns="50841" rIns="101680" bIns="50841"/>
          <a:lstStyle/>
          <a:p>
            <a:r>
              <a:rPr lang="en-US" sz="3600">
                <a:latin typeface="Times New Roman" charset="0"/>
              </a:rPr>
              <a:t>John 1:2</a:t>
            </a:r>
          </a:p>
        </p:txBody>
      </p:sp>
      <p:pic>
        <p:nvPicPr>
          <p:cNvPr id="54274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4275" name="Rectangle 2"/>
          <p:cNvSpPr>
            <a:spLocks noChangeArrowheads="1"/>
          </p:cNvSpPr>
          <p:nvPr/>
        </p:nvSpPr>
        <p:spPr bwMode="auto">
          <a:xfrm>
            <a:off x="3889375" y="7531100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76" name="Rectangle 3"/>
          <p:cNvSpPr>
            <a:spLocks noChangeArrowheads="1"/>
          </p:cNvSpPr>
          <p:nvPr/>
        </p:nvSpPr>
        <p:spPr bwMode="auto">
          <a:xfrm>
            <a:off x="1140768" y="861864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77" name="Text Box 4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54278" name="Text Box 5"/>
          <p:cNvSpPr txBox="1">
            <a:spLocks noChangeArrowheads="1"/>
          </p:cNvSpPr>
          <p:nvPr/>
        </p:nvSpPr>
        <p:spPr bwMode="auto">
          <a:xfrm>
            <a:off x="1420813" y="1677988"/>
            <a:ext cx="63658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79" name="Text Box 6"/>
          <p:cNvSpPr txBox="1">
            <a:spLocks noChangeArrowheads="1"/>
          </p:cNvSpPr>
          <p:nvPr/>
        </p:nvSpPr>
        <p:spPr bwMode="auto">
          <a:xfrm>
            <a:off x="1133475" y="1012825"/>
            <a:ext cx="7880350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2000"/>
              </a:spcBef>
              <a:buClr>
                <a:srgbClr val="FFFF00"/>
              </a:buClr>
            </a:pP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KALANGV 1: </a:t>
            </a:r>
            <a:r>
              <a:rPr lang="en-GB" sz="3200" b="1" i="1" u="sng" dirty="0">
                <a:solidFill>
                  <a:srgbClr val="08F2EE"/>
                </a:solidFill>
                <a:latin typeface="Comic Sans MS" charset="0"/>
              </a:rPr>
              <a:t>KALING 	DAIHMEI 6</a:t>
            </a:r>
            <a:endParaRPr lang="en-GB" sz="3200" b="1" i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4280" name="Text Box 7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81" name="Text Box 8"/>
          <p:cNvSpPr txBox="1">
            <a:spLocks noChangeArrowheads="1"/>
          </p:cNvSpPr>
          <p:nvPr/>
        </p:nvSpPr>
        <p:spPr bwMode="auto">
          <a:xfrm>
            <a:off x="9177338" y="7315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82" name="AutoShape 9"/>
          <p:cNvSpPr>
            <a:spLocks noChangeArrowheads="1"/>
          </p:cNvSpPr>
          <p:nvPr/>
        </p:nvSpPr>
        <p:spPr bwMode="auto">
          <a:xfrm>
            <a:off x="5227638" y="4016375"/>
            <a:ext cx="3303587" cy="2819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FF"/>
              </a:gs>
              <a:gs pos="50000">
                <a:srgbClr val="000000"/>
              </a:gs>
              <a:gs pos="100000">
                <a:srgbClr val="0000FF"/>
              </a:gs>
            </a:gsLst>
            <a:lin ang="18900000" scaled="1"/>
          </a:gradFill>
          <a:ln w="76320">
            <a:solidFill>
              <a:srgbClr val="FC0128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634" name="Text Box 10"/>
          <p:cNvSpPr txBox="1">
            <a:spLocks noChangeArrowheads="1"/>
          </p:cNvSpPr>
          <p:nvPr/>
        </p:nvSpPr>
        <p:spPr bwMode="auto">
          <a:xfrm>
            <a:off x="5101208" y="4395375"/>
            <a:ext cx="3528392" cy="2155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2250"/>
              </a:spcBef>
              <a:buClr>
                <a:srgbClr val="FFFFFF"/>
              </a:buClr>
            </a:pP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“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Thaurey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Kamei 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Ravguangc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lev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bam </a:t>
            </a:r>
            <a:r>
              <a:rPr lang="en-US" altLang="ja-JP" sz="36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US" altLang="ja-JP" sz="3600" b="1" dirty="0">
                <a:solidFill>
                  <a:srgbClr val="FFFFFF"/>
                </a:solidFill>
                <a:latin typeface="Helvetica" charset="0"/>
              </a:rPr>
              <a:t> e</a:t>
            </a:r>
            <a:r>
              <a:rPr lang="en-GB" altLang="ja-JP" sz="3600" b="1" dirty="0">
                <a:solidFill>
                  <a:srgbClr val="FFFFFF"/>
                </a:solidFill>
                <a:latin typeface="Helvetica" charset="0"/>
              </a:rPr>
              <a:t>."</a:t>
            </a:r>
            <a:endParaRPr lang="en-GB" sz="3600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54284" name="Text Box 11"/>
          <p:cNvSpPr txBox="1">
            <a:spLocks noChangeArrowheads="1"/>
          </p:cNvSpPr>
          <p:nvPr/>
        </p:nvSpPr>
        <p:spPr bwMode="auto">
          <a:xfrm>
            <a:off x="9545638" y="70199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285" name="Text Box 12"/>
          <p:cNvSpPr txBox="1">
            <a:spLocks noChangeArrowheads="1"/>
          </p:cNvSpPr>
          <p:nvPr/>
        </p:nvSpPr>
        <p:spPr bwMode="auto">
          <a:xfrm>
            <a:off x="9193213" y="7418388"/>
            <a:ext cx="336550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24</a:t>
            </a:r>
          </a:p>
        </p:txBody>
      </p:sp>
      <p:sp>
        <p:nvSpPr>
          <p:cNvPr id="54286" name="Text Box 13"/>
          <p:cNvSpPr txBox="1">
            <a:spLocks noChangeArrowheads="1"/>
          </p:cNvSpPr>
          <p:nvPr/>
        </p:nvSpPr>
        <p:spPr bwMode="auto">
          <a:xfrm>
            <a:off x="9571038" y="7353300"/>
            <a:ext cx="30638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54288" name="Text Box 15"/>
          <p:cNvSpPr txBox="1">
            <a:spLocks noChangeArrowheads="1"/>
          </p:cNvSpPr>
          <p:nvPr/>
        </p:nvSpPr>
        <p:spPr bwMode="auto">
          <a:xfrm>
            <a:off x="1246188" y="1968500"/>
            <a:ext cx="4108450" cy="1858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1: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Naireyna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Baictaphmei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lwnlung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Kamei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hei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Tatkanmei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khouni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Ntauni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Raguangc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e</a:t>
            </a:r>
          </a:p>
        </p:txBody>
      </p:sp>
      <p:sp>
        <p:nvSpPr>
          <p:cNvPr id="54289" name="Text Box 16"/>
          <p:cNvSpPr txBox="1">
            <a:spLocks noChangeArrowheads="1"/>
          </p:cNvSpPr>
          <p:nvPr/>
        </p:nvSpPr>
        <p:spPr bwMode="auto">
          <a:xfrm>
            <a:off x="1069975" y="3921125"/>
            <a:ext cx="4175249" cy="952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2: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Tingsaengzaeng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nchamcbammei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20" name="Text Box 7"/>
          <p:cNvSpPr txBox="1">
            <a:spLocks noChangeArrowheads="1"/>
          </p:cNvSpPr>
          <p:nvPr/>
        </p:nvSpPr>
        <p:spPr bwMode="auto">
          <a:xfrm>
            <a:off x="4925442" y="1437928"/>
            <a:ext cx="4280222" cy="2269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3750"/>
              </a:spcBef>
              <a:buClr>
                <a:srgbClr val="FFFF00"/>
              </a:buClr>
            </a:pPr>
            <a:r>
              <a:rPr lang="en-GB" sz="6000" b="1" dirty="0">
                <a:solidFill>
                  <a:srgbClr val="FFFF00"/>
                </a:solidFill>
              </a:rPr>
              <a:t>JISU KHRISTA </a:t>
            </a: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LAM KHOU!</a:t>
            </a:r>
            <a:endParaRPr lang="en-GB" sz="6000" b="1" dirty="0">
              <a:solidFill>
                <a:srgbClr val="FFFF00"/>
              </a:solidFill>
            </a:endParaRPr>
          </a:p>
        </p:txBody>
      </p:sp>
      <p:sp>
        <p:nvSpPr>
          <p:cNvPr id="21" name="Title 49"/>
          <p:cNvSpPr txBox="1">
            <a:spLocks/>
          </p:cNvSpPr>
          <p:nvPr/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>
            <a:lvl1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2pPr>
            <a:lvl3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3pPr>
            <a:lvl4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4pPr>
            <a:lvl5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5pPr>
            <a:lvl6pPr marL="456238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6pPr>
            <a:lvl7pPr marL="912475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7pPr>
            <a:lvl8pPr marL="1368714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8pPr>
            <a:lvl9pPr marL="1824952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9pPr>
          </a:lstStyle>
          <a:p>
            <a:pPr>
              <a:defRPr/>
            </a:pPr>
            <a:r>
              <a:rPr lang="en-US" sz="32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KALAM TII NDUILOUMEI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9"/>
          <p:cNvSpPr>
            <a:spLocks noGrp="1"/>
          </p:cNvSpPr>
          <p:nvPr>
            <p:ph type="title" idx="4294967295"/>
          </p:nvPr>
        </p:nvSpPr>
        <p:spPr bwMode="auto">
          <a:xfrm>
            <a:off x="503238" y="6994525"/>
            <a:ext cx="9051925" cy="346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680" tIns="50841" rIns="101680" bIns="50841"/>
          <a:lstStyle/>
          <a:p>
            <a:r>
              <a:rPr lang="en-US" sz="3100">
                <a:latin typeface="Times New Roman" charset="0"/>
              </a:rPr>
              <a:t>John 1:3</a:t>
            </a:r>
          </a:p>
        </p:txBody>
      </p:sp>
      <p:pic>
        <p:nvPicPr>
          <p:cNvPr id="56322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6323" name="Rectangle 2"/>
          <p:cNvSpPr>
            <a:spLocks noChangeArrowheads="1"/>
          </p:cNvSpPr>
          <p:nvPr/>
        </p:nvSpPr>
        <p:spPr bwMode="auto">
          <a:xfrm>
            <a:off x="3889375" y="7531100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4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5" name="Text Box 4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56326" name="Text Box 5"/>
          <p:cNvSpPr txBox="1">
            <a:spLocks noChangeArrowheads="1"/>
          </p:cNvSpPr>
          <p:nvPr/>
        </p:nvSpPr>
        <p:spPr bwMode="auto">
          <a:xfrm>
            <a:off x="1420813" y="1677988"/>
            <a:ext cx="63658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7" name="Text Box 6"/>
          <p:cNvSpPr txBox="1">
            <a:spLocks noChangeArrowheads="1"/>
          </p:cNvSpPr>
          <p:nvPr/>
        </p:nvSpPr>
        <p:spPr bwMode="auto">
          <a:xfrm>
            <a:off x="775022" y="1012825"/>
            <a:ext cx="8502650" cy="552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2000"/>
              </a:spcBef>
              <a:buClr>
                <a:srgbClr val="FFFF00"/>
              </a:buClr>
            </a:pP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KALANGV 1: </a:t>
            </a:r>
            <a:r>
              <a:rPr lang="en-GB" sz="3200" b="1" i="1" u="sng" dirty="0">
                <a:solidFill>
                  <a:srgbClr val="08F2EE"/>
                </a:solidFill>
                <a:latin typeface="Comic Sans MS" charset="0"/>
              </a:rPr>
              <a:t>KALING CHANGHMEI 6</a:t>
            </a:r>
            <a:endParaRPr lang="en-GB" sz="3200" b="1" i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6328" name="Text Box 7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29" name="Text Box 8"/>
          <p:cNvSpPr txBox="1">
            <a:spLocks noChangeArrowheads="1"/>
          </p:cNvSpPr>
          <p:nvPr/>
        </p:nvSpPr>
        <p:spPr bwMode="auto">
          <a:xfrm>
            <a:off x="9177338" y="7315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30" name="AutoShape 9"/>
          <p:cNvSpPr>
            <a:spLocks noChangeArrowheads="1"/>
          </p:cNvSpPr>
          <p:nvPr/>
        </p:nvSpPr>
        <p:spPr bwMode="auto">
          <a:xfrm>
            <a:off x="5227638" y="4016375"/>
            <a:ext cx="3303587" cy="2819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FF"/>
              </a:gs>
              <a:gs pos="50000">
                <a:srgbClr val="000000"/>
              </a:gs>
              <a:gs pos="100000">
                <a:srgbClr val="0000FF"/>
              </a:gs>
            </a:gsLst>
            <a:lin ang="18900000" scaled="1"/>
          </a:gradFill>
          <a:ln w="76320">
            <a:solidFill>
              <a:srgbClr val="FC0128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7658" name="Text Box 10"/>
          <p:cNvSpPr txBox="1">
            <a:spLocks noChangeArrowheads="1"/>
          </p:cNvSpPr>
          <p:nvPr/>
        </p:nvSpPr>
        <p:spPr bwMode="auto">
          <a:xfrm>
            <a:off x="5232400" y="4110038"/>
            <a:ext cx="3230563" cy="2598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750"/>
              </a:spcBef>
              <a:buClr>
                <a:srgbClr val="FFFFFF"/>
              </a:buClr>
            </a:pPr>
            <a:r>
              <a:rPr lang="en-US" altLang="ja-JP" b="1" dirty="0">
                <a:solidFill>
                  <a:srgbClr val="FFFFFF"/>
                </a:solidFill>
                <a:latin typeface="Helvetica" charset="0"/>
              </a:rPr>
              <a:t>“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Kapaan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ramh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gwai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damclou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e;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kapaan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hamhna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ramh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khatna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sini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damcloukanmak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b="1" dirty="0">
                <a:solidFill>
                  <a:srgbClr val="FFFFFF"/>
                </a:solidFill>
                <a:latin typeface="Helvetica" charset="0"/>
              </a:rPr>
              <a:t> e."</a:t>
            </a:r>
            <a:endParaRPr lang="en-GB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56332" name="Text Box 11"/>
          <p:cNvSpPr txBox="1">
            <a:spLocks noChangeArrowheads="1"/>
          </p:cNvSpPr>
          <p:nvPr/>
        </p:nvSpPr>
        <p:spPr bwMode="auto">
          <a:xfrm>
            <a:off x="9447213" y="688975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6333" name="Text Box 12"/>
          <p:cNvSpPr txBox="1">
            <a:spLocks noChangeArrowheads="1"/>
          </p:cNvSpPr>
          <p:nvPr/>
        </p:nvSpPr>
        <p:spPr bwMode="auto">
          <a:xfrm>
            <a:off x="9193213" y="7418388"/>
            <a:ext cx="338137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25</a:t>
            </a:r>
          </a:p>
        </p:txBody>
      </p:sp>
      <p:sp>
        <p:nvSpPr>
          <p:cNvPr id="56334" name="Text Box 13"/>
          <p:cNvSpPr txBox="1">
            <a:spLocks noChangeArrowheads="1"/>
          </p:cNvSpPr>
          <p:nvPr/>
        </p:nvSpPr>
        <p:spPr bwMode="auto">
          <a:xfrm>
            <a:off x="9571038" y="7358063"/>
            <a:ext cx="306387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56336" name="Text Box 15"/>
          <p:cNvSpPr txBox="1">
            <a:spLocks noChangeArrowheads="1"/>
          </p:cNvSpPr>
          <p:nvPr/>
        </p:nvSpPr>
        <p:spPr bwMode="auto">
          <a:xfrm>
            <a:off x="1246188" y="1968500"/>
            <a:ext cx="4108450" cy="1858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1: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Naireyna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Baictaphmei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lwnlung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Kamei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hei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Tatkanmei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khouni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Ntauni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Raguangc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e</a:t>
            </a:r>
          </a:p>
        </p:txBody>
      </p:sp>
      <p:sp>
        <p:nvSpPr>
          <p:cNvPr id="56337" name="Text Box 16"/>
          <p:cNvSpPr txBox="1">
            <a:spLocks noChangeArrowheads="1"/>
          </p:cNvSpPr>
          <p:nvPr/>
        </p:nvSpPr>
        <p:spPr bwMode="auto">
          <a:xfrm>
            <a:off x="1213991" y="4174232"/>
            <a:ext cx="4103241" cy="952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2: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Tingsaengzaeng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nchamc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6338" name="Text Box 17"/>
          <p:cNvSpPr txBox="1">
            <a:spLocks noChangeArrowheads="1"/>
          </p:cNvSpPr>
          <p:nvPr/>
        </p:nvSpPr>
        <p:spPr bwMode="auto">
          <a:xfrm>
            <a:off x="1187128" y="5434236"/>
            <a:ext cx="4202112" cy="666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3: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Mbaanv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damhmeipu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6339" name="Text Box 18"/>
          <p:cNvSpPr txBox="1">
            <a:spLocks noChangeArrowheads="1"/>
          </p:cNvSpPr>
          <p:nvPr/>
        </p:nvSpPr>
        <p:spPr bwMode="auto">
          <a:xfrm>
            <a:off x="4997450" y="1782763"/>
            <a:ext cx="3920182" cy="2269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3750"/>
              </a:spcBef>
              <a:buClr>
                <a:srgbClr val="FFFF00"/>
              </a:buClr>
            </a:pPr>
            <a:r>
              <a:rPr lang="en-GB" sz="6000" b="1" dirty="0">
                <a:solidFill>
                  <a:srgbClr val="FFFF00"/>
                </a:solidFill>
              </a:rPr>
              <a:t>JISU KHRISTA </a:t>
            </a: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LAM KHOU!</a:t>
            </a:r>
            <a:endParaRPr lang="en-GB" sz="6000" b="1" dirty="0">
              <a:solidFill>
                <a:srgbClr val="FFFF00"/>
              </a:solidFill>
            </a:endParaRPr>
          </a:p>
        </p:txBody>
      </p:sp>
      <p:sp>
        <p:nvSpPr>
          <p:cNvPr id="21" name="Title 49"/>
          <p:cNvSpPr txBox="1">
            <a:spLocks/>
          </p:cNvSpPr>
          <p:nvPr/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>
            <a:lvl1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2pPr>
            <a:lvl3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3pPr>
            <a:lvl4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4pPr>
            <a:lvl5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5pPr>
            <a:lvl6pPr marL="456238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6pPr>
            <a:lvl7pPr marL="912475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7pPr>
            <a:lvl8pPr marL="1368714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8pPr>
            <a:lvl9pPr marL="1824952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9pPr>
          </a:lstStyle>
          <a:p>
            <a:pPr>
              <a:defRPr/>
            </a:pPr>
            <a:r>
              <a:rPr lang="en-US" sz="32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KALAM TII NDUILOUMEI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20"/>
          <p:cNvSpPr>
            <a:spLocks noGrp="1"/>
          </p:cNvSpPr>
          <p:nvPr>
            <p:ph type="title" idx="4294967295"/>
          </p:nvPr>
        </p:nvSpPr>
        <p:spPr bwMode="auto">
          <a:xfrm>
            <a:off x="334963" y="6994525"/>
            <a:ext cx="9053512" cy="86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680" tIns="50841" rIns="101680" bIns="50841"/>
          <a:lstStyle/>
          <a:p>
            <a:r>
              <a:rPr lang="en-US" sz="3100">
                <a:latin typeface="Times New Roman" charset="0"/>
              </a:rPr>
              <a:t>John 1:4, 5, 9</a:t>
            </a:r>
          </a:p>
        </p:txBody>
      </p:sp>
      <p:pic>
        <p:nvPicPr>
          <p:cNvPr id="58370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58371" name="Rectangle 2"/>
          <p:cNvSpPr>
            <a:spLocks noChangeArrowheads="1"/>
          </p:cNvSpPr>
          <p:nvPr/>
        </p:nvSpPr>
        <p:spPr bwMode="auto">
          <a:xfrm>
            <a:off x="3889375" y="7531100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72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73" name="Text Box 4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58374" name="Text Box 5"/>
          <p:cNvSpPr txBox="1">
            <a:spLocks noChangeArrowheads="1"/>
          </p:cNvSpPr>
          <p:nvPr/>
        </p:nvSpPr>
        <p:spPr bwMode="auto">
          <a:xfrm>
            <a:off x="1420813" y="1677988"/>
            <a:ext cx="63658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75" name="Text Box 6"/>
          <p:cNvSpPr txBox="1">
            <a:spLocks noChangeArrowheads="1"/>
          </p:cNvSpPr>
          <p:nvPr/>
        </p:nvSpPr>
        <p:spPr bwMode="auto">
          <a:xfrm>
            <a:off x="852736" y="1012825"/>
            <a:ext cx="8317706" cy="552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2000"/>
              </a:spcBef>
              <a:buClr>
                <a:srgbClr val="FFFF00"/>
              </a:buClr>
            </a:pP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KALANGV 1:</a:t>
            </a:r>
            <a:r>
              <a:rPr lang="en-GB" sz="3200" b="1" i="1" u="sng" dirty="0">
                <a:solidFill>
                  <a:srgbClr val="08F2EE"/>
                </a:solidFill>
                <a:latin typeface="Comic Sans MS" charset="0"/>
              </a:rPr>
              <a:t>KALING CHANGHMEI 6</a:t>
            </a:r>
            <a:endParaRPr lang="en-GB" sz="3200" b="1" i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8376" name="Text Box 7"/>
          <p:cNvSpPr txBox="1">
            <a:spLocks noChangeArrowheads="1"/>
          </p:cNvSpPr>
          <p:nvPr/>
        </p:nvSpPr>
        <p:spPr bwMode="auto">
          <a:xfrm>
            <a:off x="1246188" y="1869976"/>
            <a:ext cx="4108450" cy="1858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1: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Naireyna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Baictaphmei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lwnlung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</a:p>
          <a:p>
            <a:pPr algn="ctr">
              <a:spcBef>
                <a:spcPts val="1250"/>
              </a:spcBef>
              <a:buClr>
                <a:srgbClr val="FFFF00"/>
              </a:buClr>
            </a:pP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Kamei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hei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Tatkanmei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khouni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Ntauni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Raguangc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e</a:t>
            </a:r>
          </a:p>
        </p:txBody>
      </p:sp>
      <p:sp>
        <p:nvSpPr>
          <p:cNvPr id="58377" name="Text Box 8"/>
          <p:cNvSpPr txBox="1">
            <a:spLocks noChangeArrowheads="1"/>
          </p:cNvSpPr>
          <p:nvPr/>
        </p:nvSpPr>
        <p:spPr bwMode="auto">
          <a:xfrm>
            <a:off x="1069975" y="3921125"/>
            <a:ext cx="3959225" cy="952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2: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Tingsaengzaeng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nai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nchamcbammei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8378" name="Text Box 9"/>
          <p:cNvSpPr txBox="1">
            <a:spLocks noChangeArrowheads="1"/>
          </p:cNvSpPr>
          <p:nvPr/>
        </p:nvSpPr>
        <p:spPr bwMode="auto">
          <a:xfrm>
            <a:off x="827088" y="5027613"/>
            <a:ext cx="4945062" cy="68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3: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Mbaanv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damhmeipu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8379" name="Text Box 10"/>
          <p:cNvSpPr txBox="1">
            <a:spLocks noChangeArrowheads="1"/>
          </p:cNvSpPr>
          <p:nvPr/>
        </p:nvSpPr>
        <p:spPr bwMode="auto">
          <a:xfrm>
            <a:off x="1220788" y="6072188"/>
            <a:ext cx="4187825" cy="952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618FFD"/>
              </a:buClr>
            </a:pPr>
            <a:r>
              <a:rPr lang="en-GB" sz="2000" b="1" dirty="0">
                <a:solidFill>
                  <a:srgbClr val="618FFD"/>
                </a:solidFill>
                <a:latin typeface="Comic Sans MS" charset="0"/>
              </a:rPr>
              <a:t>KALANGV 4, 5, 9:</a:t>
            </a:r>
            <a:br>
              <a:rPr lang="en-GB" sz="2000" b="1" dirty="0">
                <a:solidFill>
                  <a:srgbClr val="FFFF00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Gaanhmei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le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ringhmei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gwaina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FF00"/>
                </a:solidFill>
                <a:latin typeface="Comic Sans MS" charset="0"/>
              </a:rPr>
              <a:t>bangbi</a:t>
            </a:r>
            <a:endParaRPr lang="en-GB" sz="2000" b="1" dirty="0">
              <a:solidFill>
                <a:srgbClr val="FFFF00"/>
              </a:solidFill>
              <a:latin typeface="Comic Sans MS" charset="0"/>
            </a:endParaRPr>
          </a:p>
        </p:txBody>
      </p:sp>
      <p:sp>
        <p:nvSpPr>
          <p:cNvPr id="58380" name="Text Box 11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81" name="Text Box 12"/>
          <p:cNvSpPr txBox="1">
            <a:spLocks noChangeArrowheads="1"/>
          </p:cNvSpPr>
          <p:nvPr/>
        </p:nvSpPr>
        <p:spPr bwMode="auto">
          <a:xfrm>
            <a:off x="9177338" y="7315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82" name="AutoShape 13"/>
          <p:cNvSpPr>
            <a:spLocks noChangeArrowheads="1"/>
          </p:cNvSpPr>
          <p:nvPr/>
        </p:nvSpPr>
        <p:spPr bwMode="auto">
          <a:xfrm>
            <a:off x="5227638" y="4016375"/>
            <a:ext cx="3303587" cy="2819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FF"/>
              </a:gs>
              <a:gs pos="50000">
                <a:srgbClr val="000000"/>
              </a:gs>
              <a:gs pos="100000">
                <a:srgbClr val="0000FF"/>
              </a:gs>
            </a:gsLst>
            <a:lin ang="18900000" scaled="1"/>
          </a:gradFill>
          <a:ln w="76320">
            <a:solidFill>
              <a:srgbClr val="FC0128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8686" name="Text Box 14"/>
          <p:cNvSpPr txBox="1">
            <a:spLocks noChangeArrowheads="1"/>
          </p:cNvSpPr>
          <p:nvPr/>
        </p:nvSpPr>
        <p:spPr bwMode="auto">
          <a:xfrm>
            <a:off x="5245224" y="4095874"/>
            <a:ext cx="3312368" cy="26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125"/>
              </a:spcBef>
              <a:buClr>
                <a:srgbClr val="FFFFFF"/>
              </a:buClr>
            </a:pPr>
            <a:r>
              <a:rPr lang="en-US" altLang="ja-JP" sz="1800" b="1" dirty="0">
                <a:solidFill>
                  <a:srgbClr val="FFFFFF"/>
                </a:solidFill>
                <a:latin typeface="Helvetica" charset="0"/>
              </a:rPr>
              <a:t>“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Kakhou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ringhmei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nai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e,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kumna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ringhmei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mansei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tuang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riw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e. 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Kariw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zinghmei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gaanclou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e,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tiki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zinghmei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mi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tatei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thaymak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e…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Mansei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kapwm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khang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gaancloumei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kalingmei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riw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mbaanv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guang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bam </a:t>
            </a:r>
            <a:r>
              <a:rPr lang="en-GB" altLang="ja-JP" sz="1800" b="1" dirty="0" err="1">
                <a:solidFill>
                  <a:srgbClr val="FFFFFF"/>
                </a:solidFill>
                <a:latin typeface="Helvetica" charset="0"/>
              </a:rPr>
              <a:t>khwan</a:t>
            </a:r>
            <a:r>
              <a:rPr lang="en-GB" altLang="ja-JP" sz="1800" b="1" dirty="0">
                <a:solidFill>
                  <a:srgbClr val="FFFFFF"/>
                </a:solidFill>
                <a:latin typeface="Helvetica" charset="0"/>
              </a:rPr>
              <a:t> e."</a:t>
            </a:r>
            <a:endParaRPr lang="en-GB" sz="1800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58384" name="Text Box 15"/>
          <p:cNvSpPr txBox="1">
            <a:spLocks noChangeArrowheads="1"/>
          </p:cNvSpPr>
          <p:nvPr/>
        </p:nvSpPr>
        <p:spPr bwMode="auto">
          <a:xfrm>
            <a:off x="9358313" y="7008813"/>
            <a:ext cx="185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8385" name="Text Box 16"/>
          <p:cNvSpPr txBox="1">
            <a:spLocks noChangeArrowheads="1"/>
          </p:cNvSpPr>
          <p:nvPr/>
        </p:nvSpPr>
        <p:spPr bwMode="auto">
          <a:xfrm>
            <a:off x="9191625" y="7418388"/>
            <a:ext cx="336550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26</a:t>
            </a:r>
          </a:p>
        </p:txBody>
      </p:sp>
      <p:sp>
        <p:nvSpPr>
          <p:cNvPr id="58386" name="Text Box 17"/>
          <p:cNvSpPr txBox="1">
            <a:spLocks noChangeArrowheads="1"/>
          </p:cNvSpPr>
          <p:nvPr/>
        </p:nvSpPr>
        <p:spPr bwMode="auto">
          <a:xfrm>
            <a:off x="9571038" y="7358063"/>
            <a:ext cx="306387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58388" name="Text Box 19"/>
          <p:cNvSpPr txBox="1">
            <a:spLocks noChangeArrowheads="1"/>
          </p:cNvSpPr>
          <p:nvPr/>
        </p:nvSpPr>
        <p:spPr bwMode="auto">
          <a:xfrm>
            <a:off x="4997450" y="1782763"/>
            <a:ext cx="3992190" cy="2269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3750"/>
              </a:spcBef>
              <a:buClr>
                <a:srgbClr val="FFFF00"/>
              </a:buClr>
            </a:pPr>
            <a:r>
              <a:rPr lang="en-GB" sz="6000" b="1" dirty="0">
                <a:solidFill>
                  <a:srgbClr val="FFFF00"/>
                </a:solidFill>
              </a:rPr>
              <a:t>JISU KHRISTA </a:t>
            </a:r>
            <a:r>
              <a:rPr lang="en-GB" sz="3200" b="1" i="1" dirty="0">
                <a:solidFill>
                  <a:srgbClr val="FFFF00"/>
                </a:solidFill>
                <a:latin typeface="Comic Sans MS" charset="0"/>
              </a:rPr>
              <a:t>LAM KHOU!</a:t>
            </a:r>
            <a:endParaRPr lang="en-GB" sz="6000" b="1" dirty="0">
              <a:solidFill>
                <a:srgbClr val="FFFF00"/>
              </a:solidFill>
            </a:endParaRPr>
          </a:p>
        </p:txBody>
      </p:sp>
      <p:sp>
        <p:nvSpPr>
          <p:cNvPr id="22" name="Title 49"/>
          <p:cNvSpPr txBox="1">
            <a:spLocks/>
          </p:cNvSpPr>
          <p:nvPr/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>
            <a:lvl1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2pPr>
            <a:lvl3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3pPr>
            <a:lvl4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4pPr>
            <a:lvl5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5pPr>
            <a:lvl6pPr marL="456238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6pPr>
            <a:lvl7pPr marL="912475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7pPr>
            <a:lvl8pPr marL="1368714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8pPr>
            <a:lvl9pPr marL="1824952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9pPr>
          </a:lstStyle>
          <a:p>
            <a:pPr>
              <a:defRPr/>
            </a:pPr>
            <a:r>
              <a:rPr lang="en-US" sz="32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KALAM TII NDUILOUMEI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261938"/>
            <a:ext cx="9240837" cy="725646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60418" name="Rectangle 2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0" name="AutoShape 4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244" tIns="45621" rIns="91244" bIns="45621" anchor="ctr"/>
          <a:lstStyle/>
          <a:p>
            <a:pPr defTabSz="456238">
              <a:defRPr/>
            </a:pPr>
            <a:endParaRPr lang="en-US" dirty="0">
              <a:solidFill>
                <a:srgbClr val="000000"/>
              </a:solidFill>
              <a:latin typeface="Times New Roman" pitchFamily="-107" charset="0"/>
              <a:ea typeface="+mn-ea"/>
              <a:cs typeface="+mn-cs"/>
            </a:endParaRPr>
          </a:p>
        </p:txBody>
      </p:sp>
      <p:sp>
        <p:nvSpPr>
          <p:cNvPr id="29701" name="AutoShape 5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244" tIns="45621" rIns="91244" bIns="45621" anchor="ctr"/>
          <a:lstStyle/>
          <a:p>
            <a:pPr defTabSz="456238">
              <a:defRPr/>
            </a:pPr>
            <a:endParaRPr lang="en-US" dirty="0">
              <a:solidFill>
                <a:srgbClr val="000000"/>
              </a:solidFill>
              <a:latin typeface="Times New Roman" pitchFamily="-107" charset="0"/>
              <a:ea typeface="+mn-ea"/>
              <a:cs typeface="+mn-cs"/>
            </a:endParaRPr>
          </a:p>
        </p:txBody>
      </p:sp>
      <p:sp>
        <p:nvSpPr>
          <p:cNvPr id="29702" name="AutoShape 6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244" tIns="45621" rIns="91244" bIns="45621" anchor="ctr"/>
          <a:lstStyle/>
          <a:p>
            <a:pPr defTabSz="456238">
              <a:defRPr/>
            </a:pPr>
            <a:endParaRPr lang="en-US" dirty="0">
              <a:solidFill>
                <a:srgbClr val="000000"/>
              </a:solidFill>
              <a:latin typeface="Times New Roman" pitchFamily="-107" charset="0"/>
              <a:ea typeface="+mn-ea"/>
              <a:cs typeface="+mn-cs"/>
            </a:endParaRPr>
          </a:p>
        </p:txBody>
      </p:sp>
      <p:sp>
        <p:nvSpPr>
          <p:cNvPr id="67592" name="Rectangle 7"/>
          <p:cNvSpPr>
            <a:spLocks noChangeArrowheads="1"/>
          </p:cNvSpPr>
          <p:nvPr/>
        </p:nvSpPr>
        <p:spPr bwMode="auto">
          <a:xfrm>
            <a:off x="2516188" y="4184650"/>
            <a:ext cx="2239962" cy="6111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90166" tIns="44184" rIns="90166" bIns="44184">
            <a:spAutoFit/>
          </a:bodyPr>
          <a:lstStyle/>
          <a:p>
            <a:pPr defTabSz="453173">
              <a:spcBef>
                <a:spcPts val="2250"/>
              </a:spcBef>
              <a:buClr>
                <a:srgbClr val="66FF99"/>
              </a:buClr>
              <a:tabLst>
                <a:tab pos="0" algn="l"/>
                <a:tab pos="907931" algn="l"/>
                <a:tab pos="1820627" algn="l"/>
                <a:tab pos="2734902" algn="l"/>
                <a:tab pos="3647594" algn="l"/>
                <a:tab pos="4560285" algn="l"/>
                <a:tab pos="5472976" algn="l"/>
                <a:tab pos="6384084" algn="l"/>
                <a:tab pos="7296773" algn="l"/>
                <a:tab pos="8209467" algn="l"/>
                <a:tab pos="9122155" algn="l"/>
                <a:tab pos="10034848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latin typeface="Helvetica" charset="0"/>
              </a:rPr>
              <a:t>LUK</a:t>
            </a:r>
          </a:p>
        </p:txBody>
      </p:sp>
      <p:sp>
        <p:nvSpPr>
          <p:cNvPr id="67593" name="Rectangle 8"/>
          <p:cNvSpPr>
            <a:spLocks noChangeArrowheads="1"/>
          </p:cNvSpPr>
          <p:nvPr/>
        </p:nvSpPr>
        <p:spPr bwMode="auto">
          <a:xfrm>
            <a:off x="1933575" y="1138238"/>
            <a:ext cx="2590800" cy="611187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90166" tIns="44184" rIns="90166" bIns="44184">
            <a:spAutoFit/>
          </a:bodyPr>
          <a:lstStyle/>
          <a:p>
            <a:pPr defTabSz="453173">
              <a:spcBef>
                <a:spcPts val="2250"/>
              </a:spcBef>
              <a:buClr>
                <a:srgbClr val="66FF99"/>
              </a:buClr>
              <a:tabLst>
                <a:tab pos="0" algn="l"/>
                <a:tab pos="907931" algn="l"/>
                <a:tab pos="1820627" algn="l"/>
                <a:tab pos="2734902" algn="l"/>
                <a:tab pos="3647594" algn="l"/>
                <a:tab pos="4560285" algn="l"/>
                <a:tab pos="5472976" algn="l"/>
                <a:tab pos="6384084" algn="l"/>
                <a:tab pos="7296773" algn="l"/>
                <a:tab pos="8209467" algn="l"/>
                <a:tab pos="9122155" algn="l"/>
                <a:tab pos="10034848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latin typeface="Helvetica" charset="0"/>
              </a:rPr>
              <a:t>METTHIU</a:t>
            </a:r>
          </a:p>
        </p:txBody>
      </p:sp>
      <p:sp>
        <p:nvSpPr>
          <p:cNvPr id="67594" name="Rectangle 9"/>
          <p:cNvSpPr>
            <a:spLocks noChangeArrowheads="1"/>
          </p:cNvSpPr>
          <p:nvPr/>
        </p:nvSpPr>
        <p:spPr bwMode="auto">
          <a:xfrm>
            <a:off x="6146800" y="1162050"/>
            <a:ext cx="2239963" cy="6111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90166" tIns="44184" rIns="90166" bIns="44184">
            <a:spAutoFit/>
          </a:bodyPr>
          <a:lstStyle/>
          <a:p>
            <a:pPr defTabSz="453173">
              <a:spcBef>
                <a:spcPts val="2250"/>
              </a:spcBef>
              <a:buClr>
                <a:srgbClr val="66FF99"/>
              </a:buClr>
              <a:tabLst>
                <a:tab pos="0" algn="l"/>
                <a:tab pos="907931" algn="l"/>
                <a:tab pos="1820627" algn="l"/>
                <a:tab pos="2734902" algn="l"/>
                <a:tab pos="3647594" algn="l"/>
                <a:tab pos="4560285" algn="l"/>
                <a:tab pos="5472976" algn="l"/>
                <a:tab pos="6384084" algn="l"/>
                <a:tab pos="7296773" algn="l"/>
                <a:tab pos="8209467" algn="l"/>
                <a:tab pos="9122155" algn="l"/>
                <a:tab pos="10034848" algn="l"/>
              </a:tabLst>
              <a:defRPr/>
            </a:pPr>
            <a:r>
              <a:rPr lang="en-GB" sz="3600" b="1">
                <a:solidFill>
                  <a:srgbClr val="66FF99"/>
                </a:solidFill>
                <a:latin typeface="Helvetica" charset="0"/>
              </a:rPr>
              <a:t>MARK</a:t>
            </a:r>
          </a:p>
        </p:txBody>
      </p:sp>
      <p:sp>
        <p:nvSpPr>
          <p:cNvPr id="60426" name="Rectangle 10"/>
          <p:cNvSpPr>
            <a:spLocks noChangeArrowheads="1"/>
          </p:cNvSpPr>
          <p:nvPr/>
        </p:nvSpPr>
        <p:spPr bwMode="auto">
          <a:xfrm>
            <a:off x="2577976" y="1483300"/>
            <a:ext cx="2235200" cy="89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7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800" b="1" dirty="0">
                <a:solidFill>
                  <a:srgbClr val="0033CC"/>
                </a:solidFill>
                <a:latin typeface="Helvetica" charset="0"/>
              </a:rPr>
              <a:t>   JIHUDIMEI</a:t>
            </a:r>
          </a:p>
        </p:txBody>
      </p:sp>
      <p:sp>
        <p:nvSpPr>
          <p:cNvPr id="60427" name="Rectangle 11"/>
          <p:cNvSpPr>
            <a:spLocks noChangeArrowheads="1"/>
          </p:cNvSpPr>
          <p:nvPr/>
        </p:nvSpPr>
        <p:spPr bwMode="auto">
          <a:xfrm>
            <a:off x="6489700" y="1779588"/>
            <a:ext cx="19431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>
              <a:spcBef>
                <a:spcPts val="17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800" b="1" dirty="0">
                <a:solidFill>
                  <a:srgbClr val="0033CC"/>
                </a:solidFill>
                <a:latin typeface="Helvetica" charset="0"/>
              </a:rPr>
              <a:t>ROMMEI</a:t>
            </a:r>
          </a:p>
        </p:txBody>
      </p:sp>
      <p:sp>
        <p:nvSpPr>
          <p:cNvPr id="60428" name="Rectangle 12"/>
          <p:cNvSpPr>
            <a:spLocks noChangeArrowheads="1"/>
          </p:cNvSpPr>
          <p:nvPr/>
        </p:nvSpPr>
        <p:spPr bwMode="auto">
          <a:xfrm>
            <a:off x="2708275" y="4968726"/>
            <a:ext cx="19431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>
              <a:spcBef>
                <a:spcPts val="17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800" b="1" dirty="0">
                <a:solidFill>
                  <a:srgbClr val="0033CC"/>
                </a:solidFill>
                <a:latin typeface="Helvetica" charset="0"/>
              </a:rPr>
              <a:t>GRIKMEI</a:t>
            </a:r>
          </a:p>
        </p:txBody>
      </p:sp>
      <p:sp>
        <p:nvSpPr>
          <p:cNvPr id="60429" name="Rectangle 13"/>
          <p:cNvSpPr>
            <a:spLocks noChangeArrowheads="1"/>
          </p:cNvSpPr>
          <p:nvPr/>
        </p:nvSpPr>
        <p:spPr bwMode="auto">
          <a:xfrm>
            <a:off x="1474614" y="1653952"/>
            <a:ext cx="1394346" cy="661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2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000" b="1" dirty="0">
                <a:solidFill>
                  <a:srgbClr val="0033CC"/>
                </a:solidFill>
                <a:latin typeface="Helvetica" charset="0"/>
              </a:rPr>
              <a:t>THOW KHANG:</a:t>
            </a:r>
          </a:p>
        </p:txBody>
      </p:sp>
      <p:sp>
        <p:nvSpPr>
          <p:cNvPr id="60430" name="Rectangle 14"/>
          <p:cNvSpPr>
            <a:spLocks noChangeArrowheads="1"/>
          </p:cNvSpPr>
          <p:nvPr/>
        </p:nvSpPr>
        <p:spPr bwMode="auto">
          <a:xfrm>
            <a:off x="1817688" y="29114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431" name="Rectangle 15"/>
          <p:cNvSpPr>
            <a:spLocks noChangeArrowheads="1"/>
          </p:cNvSpPr>
          <p:nvPr/>
        </p:nvSpPr>
        <p:spPr bwMode="auto">
          <a:xfrm>
            <a:off x="5248473" y="1725960"/>
            <a:ext cx="1508919" cy="661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2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000" b="1" dirty="0">
                <a:solidFill>
                  <a:srgbClr val="0033CC"/>
                </a:solidFill>
                <a:latin typeface="Helvetica" charset="0"/>
              </a:rPr>
              <a:t>THOW KHANG:</a:t>
            </a:r>
          </a:p>
        </p:txBody>
      </p:sp>
      <p:sp>
        <p:nvSpPr>
          <p:cNvPr id="60432" name="Rectangle 16"/>
          <p:cNvSpPr>
            <a:spLocks noChangeArrowheads="1"/>
          </p:cNvSpPr>
          <p:nvPr/>
        </p:nvSpPr>
        <p:spPr bwMode="auto">
          <a:xfrm>
            <a:off x="5576888" y="2924175"/>
            <a:ext cx="981075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0433" name="Group 17"/>
          <p:cNvGrpSpPr>
            <a:grpSpLocks/>
          </p:cNvGrpSpPr>
          <p:nvPr/>
        </p:nvGrpSpPr>
        <p:grpSpPr bwMode="auto">
          <a:xfrm>
            <a:off x="1589089" y="2302014"/>
            <a:ext cx="3021013" cy="661528"/>
            <a:chOff x="1001" y="1450"/>
            <a:chExt cx="1903" cy="418"/>
          </a:xfrm>
        </p:grpSpPr>
        <p:sp>
          <p:nvSpPr>
            <p:cNvPr id="60477" name="Rectangle 18"/>
            <p:cNvSpPr>
              <a:spLocks noChangeArrowheads="1"/>
            </p:cNvSpPr>
            <p:nvPr/>
          </p:nvSpPr>
          <p:spPr bwMode="auto">
            <a:xfrm>
              <a:off x="1001" y="1450"/>
              <a:ext cx="942" cy="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THOW SWNA:</a:t>
              </a:r>
            </a:p>
          </p:txBody>
        </p:sp>
        <p:sp>
          <p:nvSpPr>
            <p:cNvPr id="60478" name="Rectangle 19"/>
            <p:cNvSpPr>
              <a:spLocks noChangeArrowheads="1"/>
            </p:cNvSpPr>
            <p:nvPr/>
          </p:nvSpPr>
          <p:spPr bwMode="auto">
            <a:xfrm>
              <a:off x="1680" y="1478"/>
              <a:ext cx="1224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800" b="1" dirty="0">
                  <a:solidFill>
                    <a:srgbClr val="0033CC"/>
                  </a:solidFill>
                  <a:latin typeface="Helvetica" charset="0"/>
                </a:rPr>
                <a:t>GUANGH</a:t>
              </a:r>
            </a:p>
          </p:txBody>
        </p:sp>
      </p:grpSp>
      <p:grpSp>
        <p:nvGrpSpPr>
          <p:cNvPr id="60434" name="Group 20"/>
          <p:cNvGrpSpPr>
            <a:grpSpLocks/>
          </p:cNvGrpSpPr>
          <p:nvPr/>
        </p:nvGrpSpPr>
        <p:grpSpPr bwMode="auto">
          <a:xfrm>
            <a:off x="5248270" y="2301879"/>
            <a:ext cx="3527836" cy="1152526"/>
            <a:chOff x="3306" y="1450"/>
            <a:chExt cx="2013" cy="726"/>
          </a:xfrm>
        </p:grpSpPr>
        <p:sp>
          <p:nvSpPr>
            <p:cNvPr id="60475" name="Rectangle 21"/>
            <p:cNvSpPr>
              <a:spLocks noChangeArrowheads="1"/>
            </p:cNvSpPr>
            <p:nvPr/>
          </p:nvSpPr>
          <p:spPr bwMode="auto">
            <a:xfrm>
              <a:off x="3306" y="1450"/>
              <a:ext cx="793" cy="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THOW SWNA:</a:t>
              </a:r>
            </a:p>
          </p:txBody>
        </p:sp>
        <p:sp>
          <p:nvSpPr>
            <p:cNvPr id="60476" name="Rectangle 22"/>
            <p:cNvSpPr>
              <a:spLocks noChangeArrowheads="1"/>
            </p:cNvSpPr>
            <p:nvPr/>
          </p:nvSpPr>
          <p:spPr bwMode="auto">
            <a:xfrm>
              <a:off x="3838" y="1615"/>
              <a:ext cx="1481" cy="5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800" b="1" dirty="0">
                  <a:solidFill>
                    <a:srgbClr val="0033CC"/>
                  </a:solidFill>
                  <a:latin typeface="Helvetica" charset="0"/>
                </a:rPr>
                <a:t>MEICBANGC</a:t>
              </a:r>
            </a:p>
          </p:txBody>
        </p:sp>
      </p:grpSp>
      <p:sp>
        <p:nvSpPr>
          <p:cNvPr id="60435" name="Rectangle 23"/>
          <p:cNvSpPr>
            <a:spLocks noChangeArrowheads="1"/>
          </p:cNvSpPr>
          <p:nvPr/>
        </p:nvSpPr>
        <p:spPr bwMode="auto">
          <a:xfrm>
            <a:off x="1589089" y="4822304"/>
            <a:ext cx="1279871" cy="661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2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000" b="1" dirty="0">
                <a:solidFill>
                  <a:srgbClr val="0033CC"/>
                </a:solidFill>
                <a:latin typeface="Helvetica" charset="0"/>
              </a:rPr>
              <a:t>THOW KHANG:</a:t>
            </a:r>
          </a:p>
        </p:txBody>
      </p:sp>
      <p:sp>
        <p:nvSpPr>
          <p:cNvPr id="60436" name="Rectangle 24"/>
          <p:cNvSpPr>
            <a:spLocks noChangeArrowheads="1"/>
          </p:cNvSpPr>
          <p:nvPr/>
        </p:nvSpPr>
        <p:spPr bwMode="auto">
          <a:xfrm>
            <a:off x="18430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0437" name="Group 25"/>
          <p:cNvGrpSpPr>
            <a:grpSpLocks/>
          </p:cNvGrpSpPr>
          <p:nvPr/>
        </p:nvGrpSpPr>
        <p:grpSpPr bwMode="auto">
          <a:xfrm>
            <a:off x="1573214" y="5342015"/>
            <a:ext cx="3743326" cy="783386"/>
            <a:chOff x="991" y="3365"/>
            <a:chExt cx="2358" cy="495"/>
          </a:xfrm>
        </p:grpSpPr>
        <p:sp>
          <p:nvSpPr>
            <p:cNvPr id="60473" name="Rectangle 26"/>
            <p:cNvSpPr>
              <a:spLocks noChangeArrowheads="1"/>
            </p:cNvSpPr>
            <p:nvPr/>
          </p:nvSpPr>
          <p:spPr bwMode="auto">
            <a:xfrm>
              <a:off x="991" y="3442"/>
              <a:ext cx="962" cy="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THOW SWNA:</a:t>
              </a:r>
            </a:p>
          </p:txBody>
        </p:sp>
        <p:sp>
          <p:nvSpPr>
            <p:cNvPr id="60474" name="Rectangle 27"/>
            <p:cNvSpPr>
              <a:spLocks noChangeArrowheads="1"/>
            </p:cNvSpPr>
            <p:nvPr/>
          </p:nvSpPr>
          <p:spPr bwMode="auto">
            <a:xfrm>
              <a:off x="1580" y="3365"/>
              <a:ext cx="1769" cy="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400" b="1" dirty="0">
                  <a:solidFill>
                    <a:srgbClr val="0033CC"/>
                  </a:solidFill>
                  <a:latin typeface="Helvetica" charset="0"/>
                </a:rPr>
                <a:t>RAVGUANGC/ MANSEI</a:t>
              </a:r>
            </a:p>
          </p:txBody>
        </p:sp>
      </p:grpSp>
      <p:sp>
        <p:nvSpPr>
          <p:cNvPr id="60438" name="Rectangle 28"/>
          <p:cNvSpPr>
            <a:spLocks noChangeArrowheads="1"/>
          </p:cNvSpPr>
          <p:nvPr/>
        </p:nvSpPr>
        <p:spPr bwMode="auto">
          <a:xfrm>
            <a:off x="5513388" y="5946775"/>
            <a:ext cx="979487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0439" name="Group 29"/>
          <p:cNvGrpSpPr>
            <a:grpSpLocks/>
          </p:cNvGrpSpPr>
          <p:nvPr/>
        </p:nvGrpSpPr>
        <p:grpSpPr bwMode="auto">
          <a:xfrm>
            <a:off x="1589088" y="3027365"/>
            <a:ext cx="3024187" cy="642938"/>
            <a:chOff x="1001" y="1907"/>
            <a:chExt cx="1905" cy="405"/>
          </a:xfrm>
        </p:grpSpPr>
        <p:sp>
          <p:nvSpPr>
            <p:cNvPr id="60471" name="Rectangle 30"/>
            <p:cNvSpPr>
              <a:spLocks noChangeArrowheads="1"/>
            </p:cNvSpPr>
            <p:nvPr/>
          </p:nvSpPr>
          <p:spPr bwMode="auto">
            <a:xfrm>
              <a:off x="1001" y="1907"/>
              <a:ext cx="761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90000"/>
                </a:lnSpc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KAMEI TABUI:</a:t>
              </a:r>
            </a:p>
          </p:txBody>
        </p:sp>
        <p:sp>
          <p:nvSpPr>
            <p:cNvPr id="60472" name="Rectangle 31"/>
            <p:cNvSpPr>
              <a:spLocks noChangeArrowheads="1"/>
            </p:cNvSpPr>
            <p:nvPr/>
          </p:nvSpPr>
          <p:spPr bwMode="auto">
            <a:xfrm>
              <a:off x="1682" y="1974"/>
              <a:ext cx="1224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800" b="1" dirty="0">
                  <a:solidFill>
                    <a:srgbClr val="0033CC"/>
                  </a:solidFill>
                  <a:latin typeface="Helvetica" charset="0"/>
                </a:rPr>
                <a:t>SAA KAN</a:t>
              </a:r>
            </a:p>
          </p:txBody>
        </p:sp>
      </p:grpSp>
      <p:grpSp>
        <p:nvGrpSpPr>
          <p:cNvPr id="60440" name="Group 32"/>
          <p:cNvGrpSpPr>
            <a:grpSpLocks/>
          </p:cNvGrpSpPr>
          <p:nvPr/>
        </p:nvGrpSpPr>
        <p:grpSpPr bwMode="auto">
          <a:xfrm>
            <a:off x="1554163" y="5973766"/>
            <a:ext cx="3445668" cy="890588"/>
            <a:chOff x="979" y="3763"/>
            <a:chExt cx="1755" cy="561"/>
          </a:xfrm>
        </p:grpSpPr>
        <p:sp>
          <p:nvSpPr>
            <p:cNvPr id="60469" name="Rectangle 33"/>
            <p:cNvSpPr>
              <a:spLocks noChangeArrowheads="1"/>
            </p:cNvSpPr>
            <p:nvPr/>
          </p:nvSpPr>
          <p:spPr bwMode="auto">
            <a:xfrm>
              <a:off x="1535" y="3763"/>
              <a:ext cx="1199" cy="5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800" b="1" dirty="0">
                  <a:solidFill>
                    <a:srgbClr val="0033CC"/>
                  </a:solidFill>
                  <a:latin typeface="Helvetica" charset="0"/>
                </a:rPr>
                <a:t>MAKUMH KAN</a:t>
              </a:r>
            </a:p>
          </p:txBody>
        </p:sp>
        <p:sp>
          <p:nvSpPr>
            <p:cNvPr id="60470" name="Rectangle 34"/>
            <p:cNvSpPr>
              <a:spLocks noChangeArrowheads="1"/>
            </p:cNvSpPr>
            <p:nvPr/>
          </p:nvSpPr>
          <p:spPr bwMode="auto">
            <a:xfrm>
              <a:off x="979" y="3857"/>
              <a:ext cx="799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90000"/>
                </a:lnSpc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KAMEI TABUI:</a:t>
              </a:r>
            </a:p>
          </p:txBody>
        </p:sp>
      </p:grpSp>
      <p:grpSp>
        <p:nvGrpSpPr>
          <p:cNvPr id="60441" name="Group 35"/>
          <p:cNvGrpSpPr>
            <a:grpSpLocks/>
          </p:cNvGrpSpPr>
          <p:nvPr/>
        </p:nvGrpSpPr>
        <p:grpSpPr bwMode="auto">
          <a:xfrm>
            <a:off x="5316535" y="3027365"/>
            <a:ext cx="3313110" cy="642938"/>
            <a:chOff x="3349" y="1907"/>
            <a:chExt cx="2087" cy="405"/>
          </a:xfrm>
        </p:grpSpPr>
        <p:sp>
          <p:nvSpPr>
            <p:cNvPr id="60467" name="Rectangle 36"/>
            <p:cNvSpPr>
              <a:spLocks noChangeArrowheads="1"/>
            </p:cNvSpPr>
            <p:nvPr/>
          </p:nvSpPr>
          <p:spPr bwMode="auto">
            <a:xfrm>
              <a:off x="3349" y="1907"/>
              <a:ext cx="762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90000"/>
                </a:lnSpc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KAMEI TABUI:</a:t>
              </a:r>
            </a:p>
          </p:txBody>
        </p:sp>
        <p:sp>
          <p:nvSpPr>
            <p:cNvPr id="60468" name="Rectangle 37"/>
            <p:cNvSpPr>
              <a:spLocks noChangeArrowheads="1"/>
            </p:cNvSpPr>
            <p:nvPr/>
          </p:nvSpPr>
          <p:spPr bwMode="auto">
            <a:xfrm>
              <a:off x="3944" y="1994"/>
              <a:ext cx="1492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800" b="1" dirty="0">
                  <a:solidFill>
                    <a:srgbClr val="0033CC"/>
                  </a:solidFill>
                  <a:latin typeface="Helvetica" charset="0"/>
                </a:rPr>
                <a:t>TAANC KAN</a:t>
              </a:r>
            </a:p>
          </p:txBody>
        </p:sp>
      </p:grpSp>
      <p:sp>
        <p:nvSpPr>
          <p:cNvPr id="29734" name="AutoShape 38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8100000" scaled="1"/>
          </a:gradFill>
          <a:ln w="76320">
            <a:solidFill>
              <a:srgbClr val="00279F"/>
            </a:solidFill>
            <a:miter lim="800000"/>
            <a:headEnd/>
            <a:tailEnd/>
          </a:ln>
          <a:effectLst>
            <a:outerShdw blurRad="63500" dist="161899" dir="2700000" algn="ctr" rotWithShape="0">
              <a:srgbClr val="000000"/>
            </a:outerShdw>
          </a:effectLst>
        </p:spPr>
        <p:txBody>
          <a:bodyPr wrap="none" lIns="91244" tIns="45621" rIns="91244" bIns="45621" anchor="ctr"/>
          <a:lstStyle/>
          <a:p>
            <a:pPr defTabSz="456238">
              <a:defRPr/>
            </a:pPr>
            <a:endParaRPr lang="en-US" dirty="0">
              <a:solidFill>
                <a:srgbClr val="000000"/>
              </a:solidFill>
              <a:latin typeface="Times New Roman" pitchFamily="-107" charset="0"/>
              <a:ea typeface="+mn-ea"/>
              <a:cs typeface="+mn-cs"/>
            </a:endParaRPr>
          </a:p>
        </p:txBody>
      </p:sp>
      <p:grpSp>
        <p:nvGrpSpPr>
          <p:cNvPr id="60443" name="Group 39"/>
          <p:cNvGrpSpPr>
            <a:grpSpLocks/>
          </p:cNvGrpSpPr>
          <p:nvPr/>
        </p:nvGrpSpPr>
        <p:grpSpPr bwMode="auto">
          <a:xfrm>
            <a:off x="1554163" y="1071563"/>
            <a:ext cx="4246562" cy="3744912"/>
            <a:chOff x="979" y="675"/>
            <a:chExt cx="2675" cy="2359"/>
          </a:xfrm>
        </p:grpSpPr>
        <p:sp>
          <p:nvSpPr>
            <p:cNvPr id="60463" name="Rectangle 40"/>
            <p:cNvSpPr>
              <a:spLocks noChangeArrowheads="1"/>
            </p:cNvSpPr>
            <p:nvPr/>
          </p:nvSpPr>
          <p:spPr bwMode="auto">
            <a:xfrm>
              <a:off x="3336" y="675"/>
              <a:ext cx="286" cy="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2513"/>
                </a:spcBef>
                <a:buClr>
                  <a:srgbClr val="FAFD00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4000" b="1">
                  <a:solidFill>
                    <a:srgbClr val="FAFD00"/>
                  </a:solidFill>
                  <a:latin typeface="Helvetica" charset="0"/>
                </a:rPr>
                <a:t>2</a:t>
              </a:r>
            </a:p>
          </p:txBody>
        </p:sp>
        <p:sp>
          <p:nvSpPr>
            <p:cNvPr id="60464" name="Rectangle 41"/>
            <p:cNvSpPr>
              <a:spLocks noChangeArrowheads="1"/>
            </p:cNvSpPr>
            <p:nvPr/>
          </p:nvSpPr>
          <p:spPr bwMode="auto">
            <a:xfrm>
              <a:off x="989" y="2598"/>
              <a:ext cx="286" cy="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2513"/>
                </a:spcBef>
                <a:buClr>
                  <a:srgbClr val="FAFD00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4000" b="1">
                  <a:solidFill>
                    <a:srgbClr val="FAFD00"/>
                  </a:solidFill>
                  <a:latin typeface="Helvetica" charset="0"/>
                </a:rPr>
                <a:t>3</a:t>
              </a:r>
            </a:p>
          </p:txBody>
        </p:sp>
        <p:sp>
          <p:nvSpPr>
            <p:cNvPr id="60465" name="Rectangle 42"/>
            <p:cNvSpPr>
              <a:spLocks noChangeArrowheads="1"/>
            </p:cNvSpPr>
            <p:nvPr/>
          </p:nvSpPr>
          <p:spPr bwMode="auto">
            <a:xfrm>
              <a:off x="3368" y="2587"/>
              <a:ext cx="286" cy="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2513"/>
                </a:spcBef>
                <a:buClr>
                  <a:srgbClr val="FAFD00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4000" b="1">
                  <a:solidFill>
                    <a:srgbClr val="FAFD00"/>
                  </a:solidFill>
                  <a:latin typeface="Helvetica" charset="0"/>
                </a:rPr>
                <a:t>4</a:t>
              </a:r>
            </a:p>
          </p:txBody>
        </p:sp>
        <p:sp>
          <p:nvSpPr>
            <p:cNvPr id="60466" name="Rectangle 43"/>
            <p:cNvSpPr>
              <a:spLocks noChangeArrowheads="1"/>
            </p:cNvSpPr>
            <p:nvPr/>
          </p:nvSpPr>
          <p:spPr bwMode="auto">
            <a:xfrm>
              <a:off x="979" y="687"/>
              <a:ext cx="286" cy="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2513"/>
                </a:spcBef>
                <a:buClr>
                  <a:srgbClr val="FAFD00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4000" b="1">
                  <a:solidFill>
                    <a:srgbClr val="FAFD00"/>
                  </a:solidFill>
                  <a:latin typeface="Helvetica" charset="0"/>
                </a:rPr>
                <a:t>1</a:t>
              </a:r>
            </a:p>
          </p:txBody>
        </p:sp>
      </p:grpSp>
      <p:sp>
        <p:nvSpPr>
          <p:cNvPr id="67613" name="Rectangle 44"/>
          <p:cNvSpPr>
            <a:spLocks noChangeArrowheads="1"/>
          </p:cNvSpPr>
          <p:nvPr/>
        </p:nvSpPr>
        <p:spPr bwMode="auto">
          <a:xfrm>
            <a:off x="6335712" y="4175125"/>
            <a:ext cx="1933847" cy="604437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166" tIns="44184" rIns="90166" bIns="44184">
            <a:spAutoFit/>
          </a:bodyPr>
          <a:lstStyle/>
          <a:p>
            <a:pPr defTabSz="453173">
              <a:spcBef>
                <a:spcPts val="2250"/>
              </a:spcBef>
              <a:buClr>
                <a:srgbClr val="66FF99"/>
              </a:buClr>
              <a:tabLst>
                <a:tab pos="0" algn="l"/>
                <a:tab pos="907931" algn="l"/>
                <a:tab pos="1820627" algn="l"/>
                <a:tab pos="2734902" algn="l"/>
                <a:tab pos="3647594" algn="l"/>
                <a:tab pos="4560285" algn="l"/>
                <a:tab pos="5472976" algn="l"/>
                <a:tab pos="6384084" algn="l"/>
                <a:tab pos="7296773" algn="l"/>
                <a:tab pos="8209467" algn="l"/>
                <a:tab pos="9122155" algn="l"/>
                <a:tab pos="10034848" algn="l"/>
              </a:tabLst>
              <a:defRPr/>
            </a:pPr>
            <a:r>
              <a:rPr lang="en-GB" sz="3600" b="1" dirty="0">
                <a:solidFill>
                  <a:srgbClr val="66FF99"/>
                </a:solidFill>
                <a:latin typeface="Helvetica" charset="0"/>
              </a:rPr>
              <a:t>JAHON</a:t>
            </a:r>
          </a:p>
        </p:txBody>
      </p:sp>
      <p:sp>
        <p:nvSpPr>
          <p:cNvPr id="60445" name="Rectangle 45"/>
          <p:cNvSpPr>
            <a:spLocks noChangeArrowheads="1"/>
          </p:cNvSpPr>
          <p:nvPr/>
        </p:nvSpPr>
        <p:spPr bwMode="auto">
          <a:xfrm>
            <a:off x="6181328" y="5110336"/>
            <a:ext cx="2336800" cy="489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7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800" b="1" dirty="0">
                <a:solidFill>
                  <a:srgbClr val="0033CC"/>
                </a:solidFill>
                <a:latin typeface="Helvetica" charset="0"/>
              </a:rPr>
              <a:t>PHUAMLING</a:t>
            </a:r>
          </a:p>
        </p:txBody>
      </p:sp>
      <p:sp>
        <p:nvSpPr>
          <p:cNvPr id="60446" name="Rectangle 46"/>
          <p:cNvSpPr>
            <a:spLocks noChangeArrowheads="1"/>
          </p:cNvSpPr>
          <p:nvPr/>
        </p:nvSpPr>
        <p:spPr bwMode="auto">
          <a:xfrm>
            <a:off x="5197475" y="4902200"/>
            <a:ext cx="1247775" cy="661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66" tIns="44184" rIns="90166" bIns="44184">
            <a:spAutoFit/>
          </a:bodyPr>
          <a:lstStyle/>
          <a:p>
            <a:pPr>
              <a:spcBef>
                <a:spcPts val="1250"/>
              </a:spcBef>
              <a:buClr>
                <a:srgbClr val="0033CC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2000" b="1" dirty="0">
                <a:solidFill>
                  <a:srgbClr val="0033CC"/>
                </a:solidFill>
                <a:latin typeface="Helvetica" charset="0"/>
              </a:rPr>
              <a:t>THOW KHANG:</a:t>
            </a:r>
          </a:p>
        </p:txBody>
      </p:sp>
      <p:grpSp>
        <p:nvGrpSpPr>
          <p:cNvPr id="60447" name="Group 47"/>
          <p:cNvGrpSpPr>
            <a:grpSpLocks/>
          </p:cNvGrpSpPr>
          <p:nvPr/>
        </p:nvGrpSpPr>
        <p:grpSpPr bwMode="auto">
          <a:xfrm>
            <a:off x="5197478" y="5464177"/>
            <a:ext cx="3616326" cy="661988"/>
            <a:chOff x="3274" y="3442"/>
            <a:chExt cx="2278" cy="417"/>
          </a:xfrm>
        </p:grpSpPr>
        <p:sp>
          <p:nvSpPr>
            <p:cNvPr id="60461" name="Rectangle 48"/>
            <p:cNvSpPr>
              <a:spLocks noChangeArrowheads="1"/>
            </p:cNvSpPr>
            <p:nvPr/>
          </p:nvSpPr>
          <p:spPr bwMode="auto">
            <a:xfrm>
              <a:off x="3274" y="3442"/>
              <a:ext cx="786" cy="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THOW SWNA:</a:t>
              </a:r>
            </a:p>
          </p:txBody>
        </p:sp>
        <p:sp>
          <p:nvSpPr>
            <p:cNvPr id="60462" name="Rectangle 49"/>
            <p:cNvSpPr>
              <a:spLocks noChangeArrowheads="1"/>
            </p:cNvSpPr>
            <p:nvPr/>
          </p:nvSpPr>
          <p:spPr bwMode="auto">
            <a:xfrm>
              <a:off x="3939" y="3582"/>
              <a:ext cx="1613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400" b="1" dirty="0">
                  <a:solidFill>
                    <a:srgbClr val="0033CC"/>
                  </a:solidFill>
                  <a:latin typeface="Helvetica" charset="0"/>
                </a:rPr>
                <a:t>RAVGUANGC</a:t>
              </a:r>
            </a:p>
          </p:txBody>
        </p:sp>
      </p:grpSp>
      <p:grpSp>
        <p:nvGrpSpPr>
          <p:cNvPr id="60448" name="Group 50"/>
          <p:cNvGrpSpPr>
            <a:grpSpLocks/>
          </p:cNvGrpSpPr>
          <p:nvPr/>
        </p:nvGrpSpPr>
        <p:grpSpPr bwMode="auto">
          <a:xfrm>
            <a:off x="5268913" y="6046787"/>
            <a:ext cx="3171826" cy="776287"/>
            <a:chOff x="3319" y="3809"/>
            <a:chExt cx="1998" cy="489"/>
          </a:xfrm>
        </p:grpSpPr>
        <p:sp>
          <p:nvSpPr>
            <p:cNvPr id="60459" name="Rectangle 51"/>
            <p:cNvSpPr>
              <a:spLocks noChangeArrowheads="1"/>
            </p:cNvSpPr>
            <p:nvPr/>
          </p:nvSpPr>
          <p:spPr bwMode="auto">
            <a:xfrm>
              <a:off x="4093" y="3809"/>
              <a:ext cx="1224" cy="4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spcBef>
                  <a:spcPts val="17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400" b="1" dirty="0">
                  <a:solidFill>
                    <a:srgbClr val="0033CC"/>
                  </a:solidFill>
                  <a:latin typeface="Helvetica" charset="0"/>
                </a:rPr>
                <a:t>KABAC DINCLOU</a:t>
              </a:r>
            </a:p>
          </p:txBody>
        </p:sp>
        <p:sp>
          <p:nvSpPr>
            <p:cNvPr id="60460" name="Rectangle 52"/>
            <p:cNvSpPr>
              <a:spLocks noChangeArrowheads="1"/>
            </p:cNvSpPr>
            <p:nvPr/>
          </p:nvSpPr>
          <p:spPr bwMode="auto">
            <a:xfrm>
              <a:off x="3319" y="3809"/>
              <a:ext cx="802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90000"/>
                </a:lnSpc>
                <a:spcBef>
                  <a:spcPts val="1250"/>
                </a:spcBef>
                <a:buClr>
                  <a:srgbClr val="0033CC"/>
                </a:buClr>
                <a:tabLst>
                  <a:tab pos="0" algn="l"/>
                  <a:tab pos="906463" algn="l"/>
                  <a:tab pos="1819275" algn="l"/>
                  <a:tab pos="2733675" algn="l"/>
                  <a:tab pos="3644900" algn="l"/>
                  <a:tab pos="4557713" algn="l"/>
                  <a:tab pos="5472113" algn="l"/>
                  <a:tab pos="6383338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0033CC"/>
                  </a:solidFill>
                  <a:latin typeface="Helvetica" charset="0"/>
                </a:rPr>
                <a:t>KAMEI TABUI:</a:t>
              </a:r>
            </a:p>
          </p:txBody>
        </p:sp>
      </p:grpSp>
      <p:sp>
        <p:nvSpPr>
          <p:cNvPr id="60449" name="Text Box 53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29750" name="Text Box 54"/>
          <p:cNvSpPr txBox="1">
            <a:spLocks noChangeArrowheads="1"/>
          </p:cNvSpPr>
          <p:nvPr/>
        </p:nvSpPr>
        <p:spPr bwMode="auto">
          <a:xfrm>
            <a:off x="1698887" y="4976813"/>
            <a:ext cx="2847975" cy="16637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spcBef>
                <a:spcPts val="3375"/>
              </a:spcBef>
              <a:buClr>
                <a:srgbClr val="FFEA18"/>
              </a:buClr>
              <a:defRPr/>
            </a:pPr>
            <a:r>
              <a:rPr lang="en-GB" sz="5300" b="1" dirty="0">
                <a:solidFill>
                  <a:srgbClr val="FFEA18"/>
                </a:solidFill>
                <a:latin typeface="Comic Sans MS" charset="0"/>
              </a:rPr>
              <a:t>A.D. 57-59</a:t>
            </a:r>
          </a:p>
        </p:txBody>
      </p:sp>
      <p:sp>
        <p:nvSpPr>
          <p:cNvPr id="29751" name="Text Box 55"/>
          <p:cNvSpPr txBox="1">
            <a:spLocks noChangeArrowheads="1"/>
          </p:cNvSpPr>
          <p:nvPr/>
        </p:nvSpPr>
        <p:spPr bwMode="auto">
          <a:xfrm>
            <a:off x="5279323" y="4807127"/>
            <a:ext cx="3181350" cy="175629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  <a:defRPr/>
            </a:pPr>
            <a:r>
              <a:rPr lang="en-GB" sz="3600" b="1" dirty="0">
                <a:solidFill>
                  <a:srgbClr val="FFEA18"/>
                </a:solidFill>
                <a:latin typeface="Comic Sans MS" charset="0"/>
              </a:rPr>
              <a:t>A.D. 69</a:t>
            </a:r>
            <a:r>
              <a:rPr lang="en-GB" sz="3600" b="1" dirty="0">
                <a:solidFill>
                  <a:srgbClr val="FFFFFF"/>
                </a:solidFill>
                <a:latin typeface="Comic Sans MS" charset="0"/>
              </a:rPr>
              <a:t> SYNOPTIC </a:t>
            </a:r>
            <a:r>
              <a:rPr lang="en-GB" sz="3600" b="1" dirty="0" err="1">
                <a:solidFill>
                  <a:srgbClr val="FFFFFF"/>
                </a:solidFill>
                <a:latin typeface="Comic Sans MS" charset="0"/>
              </a:rPr>
              <a:t>nunc</a:t>
            </a:r>
            <a:r>
              <a:rPr lang="en-GB" sz="36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600" b="1" dirty="0" err="1">
                <a:solidFill>
                  <a:srgbClr val="FFFFFF"/>
                </a:solidFill>
                <a:latin typeface="Comic Sans MS" charset="0"/>
              </a:rPr>
              <a:t>tangv</a:t>
            </a:r>
            <a:endParaRPr lang="en-GB" sz="3600" b="1" dirty="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29752" name="Text Box 56"/>
          <p:cNvSpPr txBox="1">
            <a:spLocks noChangeArrowheads="1"/>
          </p:cNvSpPr>
          <p:nvPr/>
        </p:nvSpPr>
        <p:spPr bwMode="auto">
          <a:xfrm>
            <a:off x="5647531" y="1782763"/>
            <a:ext cx="2420937" cy="16637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spcBef>
                <a:spcPts val="3375"/>
              </a:spcBef>
              <a:buClr>
                <a:srgbClr val="FFEA18"/>
              </a:buClr>
              <a:defRPr/>
            </a:pPr>
            <a:r>
              <a:rPr lang="en-GB" sz="5300" b="1" dirty="0">
                <a:solidFill>
                  <a:srgbClr val="FFEA18"/>
                </a:solidFill>
                <a:latin typeface="Comic Sans MS" charset="0"/>
              </a:rPr>
              <a:t>A.D. 64-68</a:t>
            </a:r>
          </a:p>
        </p:txBody>
      </p:sp>
      <p:sp>
        <p:nvSpPr>
          <p:cNvPr id="29753" name="Text Box 57"/>
          <p:cNvSpPr txBox="1">
            <a:spLocks noChangeArrowheads="1"/>
          </p:cNvSpPr>
          <p:nvPr/>
        </p:nvSpPr>
        <p:spPr bwMode="auto">
          <a:xfrm>
            <a:off x="1701297" y="1928666"/>
            <a:ext cx="2847975" cy="146826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35921" dir="2700000" algn="ctr" rotWithShape="0">
              <a:schemeClr val="tx1">
                <a:alpha val="74998"/>
              </a:schemeClr>
            </a:outerShdw>
          </a:effec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spcBef>
                <a:spcPts val="2997"/>
              </a:spcBef>
              <a:buClr>
                <a:srgbClr val="FFEA18"/>
              </a:buClr>
              <a:defRPr/>
            </a:pPr>
            <a:r>
              <a:rPr lang="en-GB" sz="4800" b="1" dirty="0">
                <a:solidFill>
                  <a:srgbClr val="FFEA18"/>
                </a:solidFill>
                <a:latin typeface="Comic Sans MS" charset="0"/>
              </a:rPr>
              <a:t> A.D.40 </a:t>
            </a:r>
            <a:r>
              <a:rPr lang="en-GB" sz="4800" b="1" dirty="0" err="1">
                <a:solidFill>
                  <a:srgbClr val="FFEA18"/>
                </a:solidFill>
                <a:latin typeface="Comic Sans MS" charset="0"/>
              </a:rPr>
              <a:t>Geikhou</a:t>
            </a:r>
            <a:endParaRPr lang="en-GB" sz="48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60454" name="Text Box 58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455" name="Text Box 60"/>
          <p:cNvSpPr txBox="1">
            <a:spLocks noChangeArrowheads="1"/>
          </p:cNvSpPr>
          <p:nvPr/>
        </p:nvSpPr>
        <p:spPr bwMode="auto">
          <a:xfrm>
            <a:off x="9431338" y="6953250"/>
            <a:ext cx="184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456" name="Text Box 61"/>
          <p:cNvSpPr txBox="1">
            <a:spLocks noChangeArrowheads="1"/>
          </p:cNvSpPr>
          <p:nvPr/>
        </p:nvSpPr>
        <p:spPr bwMode="auto">
          <a:xfrm>
            <a:off x="9193213" y="7418388"/>
            <a:ext cx="336550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27</a:t>
            </a:r>
          </a:p>
        </p:txBody>
      </p:sp>
      <p:sp>
        <p:nvSpPr>
          <p:cNvPr id="60457" name="Text Box 62"/>
          <p:cNvSpPr txBox="1">
            <a:spLocks noChangeArrowheads="1"/>
          </p:cNvSpPr>
          <p:nvPr/>
        </p:nvSpPr>
        <p:spPr bwMode="auto">
          <a:xfrm>
            <a:off x="9563100" y="7353300"/>
            <a:ext cx="309563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4</a:t>
            </a:r>
          </a:p>
        </p:txBody>
      </p:sp>
      <p:sp>
        <p:nvSpPr>
          <p:cNvPr id="65" name="Title 49"/>
          <p:cNvSpPr txBox="1">
            <a:spLocks/>
          </p:cNvSpPr>
          <p:nvPr/>
        </p:nvSpPr>
        <p:spPr bwMode="auto">
          <a:xfrm>
            <a:off x="503238" y="258763"/>
            <a:ext cx="8967787" cy="690562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11" tIns="50906" rIns="101811" bIns="50906"/>
          <a:lstStyle>
            <a:lvl1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+mj-lt"/>
                <a:ea typeface="ＭＳ Ｐゴシック" charset="0"/>
                <a:cs typeface="+mj-cs"/>
              </a:defRPr>
            </a:lvl1pPr>
            <a:lvl2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2pPr>
            <a:lvl3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3pPr>
            <a:lvl4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4pPr>
            <a:lvl5pPr algn="ctr" defTabSz="450850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4800">
                <a:solidFill>
                  <a:srgbClr val="000000"/>
                </a:solidFill>
                <a:latin typeface="Times New Roman" pitchFamily="-108" charset="0"/>
                <a:ea typeface="ＭＳ Ｐゴシック" charset="0"/>
                <a:cs typeface="MS Gothic" charset="0"/>
              </a:defRPr>
            </a:lvl5pPr>
            <a:lvl6pPr marL="456238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6pPr>
            <a:lvl7pPr marL="912475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7pPr>
            <a:lvl8pPr marL="1368714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8pPr>
            <a:lvl9pPr marL="1824952" algn="ctr" defTabSz="456238" rtl="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-108" charset="0"/>
              <a:defRPr sz="4800">
                <a:solidFill>
                  <a:srgbClr val="000000"/>
                </a:solidFill>
                <a:latin typeface="Times New Roman" pitchFamily="-108" charset="0"/>
                <a:ea typeface="MS Gothic" charset="0"/>
                <a:cs typeface="MS Gothic" charset="0"/>
              </a:defRPr>
            </a:lvl9pPr>
          </a:lstStyle>
          <a:p>
            <a:pPr>
              <a:defRPr/>
            </a:pPr>
            <a:r>
              <a:rPr lang="en-US" sz="3200" b="1">
                <a:solidFill>
                  <a:srgbClr val="FAFD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charset="0"/>
              </a:rPr>
              <a:t>JAHON: KALAM TII NDUILOUMEI</a:t>
            </a: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9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7" r="8611" b="1956"/>
          <a:stretch>
            <a:fillRect/>
          </a:stretch>
        </p:blipFill>
        <p:spPr bwMode="auto">
          <a:xfrm>
            <a:off x="2322513" y="1377950"/>
            <a:ext cx="5226050" cy="5026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61938"/>
            <a:ext cx="9240838" cy="725487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62467" name="Rectangle 3"/>
          <p:cNvSpPr>
            <a:spLocks noChangeArrowheads="1"/>
          </p:cNvSpPr>
          <p:nvPr/>
        </p:nvSpPr>
        <p:spPr bwMode="auto">
          <a:xfrm>
            <a:off x="169863" y="7429500"/>
            <a:ext cx="14541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1266825" y="855663"/>
            <a:ext cx="7481888" cy="6180137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69" name="AutoShape 5"/>
          <p:cNvSpPr>
            <a:spLocks noChangeArrowheads="1"/>
          </p:cNvSpPr>
          <p:nvPr/>
        </p:nvSpPr>
        <p:spPr bwMode="auto">
          <a:xfrm>
            <a:off x="5199063" y="1008063"/>
            <a:ext cx="3303587" cy="28162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70" name="AutoShape 6"/>
          <p:cNvSpPr>
            <a:spLocks noChangeArrowheads="1"/>
          </p:cNvSpPr>
          <p:nvPr/>
        </p:nvSpPr>
        <p:spPr bwMode="auto">
          <a:xfrm>
            <a:off x="1473200" y="4040188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71" name="AutoShape 7"/>
          <p:cNvSpPr>
            <a:spLocks noChangeArrowheads="1"/>
          </p:cNvSpPr>
          <p:nvPr/>
        </p:nvSpPr>
        <p:spPr bwMode="auto">
          <a:xfrm>
            <a:off x="5197475" y="4017963"/>
            <a:ext cx="3303588" cy="28178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72" name="AutoShape 8"/>
          <p:cNvSpPr>
            <a:spLocks noChangeArrowheads="1"/>
          </p:cNvSpPr>
          <p:nvPr/>
        </p:nvSpPr>
        <p:spPr bwMode="auto">
          <a:xfrm>
            <a:off x="1471613" y="1000125"/>
            <a:ext cx="3305175" cy="281781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122D"/>
              </a:gs>
              <a:gs pos="50000">
                <a:srgbClr val="0066FF"/>
              </a:gs>
              <a:gs pos="100000">
                <a:srgbClr val="00122D"/>
              </a:gs>
            </a:gsLst>
            <a:lin ang="18900000" scaled="1"/>
          </a:gradFill>
          <a:ln w="76320">
            <a:solidFill>
              <a:srgbClr val="00279F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29" name="Rectangle 9"/>
          <p:cNvSpPr>
            <a:spLocks noChangeArrowheads="1"/>
          </p:cNvSpPr>
          <p:nvPr/>
        </p:nvSpPr>
        <p:spPr bwMode="auto">
          <a:xfrm>
            <a:off x="1587500" y="1989138"/>
            <a:ext cx="31273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 algn="ctr">
              <a:spcBef>
                <a:spcPts val="2750"/>
              </a:spcBef>
              <a:buClr>
                <a:srgbClr val="5CF5F0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4300" b="1" i="1">
                <a:solidFill>
                  <a:srgbClr val="5CF5F0"/>
                </a:solidFill>
                <a:latin typeface="Kosher-Normal" charset="0"/>
              </a:rPr>
              <a:t>MATTHEW</a:t>
            </a:r>
          </a:p>
        </p:txBody>
      </p:sp>
      <p:sp>
        <p:nvSpPr>
          <p:cNvPr id="30730" name="Rectangle 10"/>
          <p:cNvSpPr>
            <a:spLocks noChangeArrowheads="1"/>
          </p:cNvSpPr>
          <p:nvPr/>
        </p:nvSpPr>
        <p:spPr bwMode="auto">
          <a:xfrm>
            <a:off x="5799138" y="1984375"/>
            <a:ext cx="223996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 algn="ctr">
              <a:spcBef>
                <a:spcPts val="2750"/>
              </a:spcBef>
              <a:buClr>
                <a:srgbClr val="F65B7D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4300" b="1" i="1">
                <a:solidFill>
                  <a:srgbClr val="F65B7D"/>
                </a:solidFill>
                <a:latin typeface="Kosher-Normal" charset="0"/>
              </a:rPr>
              <a:t>MARK</a:t>
            </a:r>
          </a:p>
        </p:txBody>
      </p:sp>
      <p:sp>
        <p:nvSpPr>
          <p:cNvPr id="30731" name="Rectangle 11"/>
          <p:cNvSpPr>
            <a:spLocks noChangeArrowheads="1"/>
          </p:cNvSpPr>
          <p:nvPr/>
        </p:nvSpPr>
        <p:spPr bwMode="auto">
          <a:xfrm>
            <a:off x="1973263" y="5064125"/>
            <a:ext cx="25304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 algn="ctr">
              <a:spcBef>
                <a:spcPts val="2750"/>
              </a:spcBef>
              <a:buClr>
                <a:srgbClr val="76F774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4300" b="1" i="1">
                <a:solidFill>
                  <a:srgbClr val="76F774"/>
                </a:solidFill>
                <a:latin typeface="Kosher-Normal" charset="0"/>
              </a:rPr>
              <a:t>LUKE</a:t>
            </a:r>
          </a:p>
        </p:txBody>
      </p:sp>
      <p:sp>
        <p:nvSpPr>
          <p:cNvPr id="30732" name="Rectangle 12"/>
          <p:cNvSpPr>
            <a:spLocks noChangeArrowheads="1"/>
          </p:cNvSpPr>
          <p:nvPr/>
        </p:nvSpPr>
        <p:spPr bwMode="auto">
          <a:xfrm>
            <a:off x="5988050" y="5070475"/>
            <a:ext cx="18351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66" tIns="44184" rIns="90166" bIns="44184">
            <a:spAutoFit/>
          </a:bodyPr>
          <a:lstStyle/>
          <a:p>
            <a:pPr algn="ctr">
              <a:spcBef>
                <a:spcPts val="2750"/>
              </a:spcBef>
              <a:buClr>
                <a:srgbClr val="FFFFFF"/>
              </a:buClr>
              <a:tabLst>
                <a:tab pos="0" algn="l"/>
                <a:tab pos="906463" algn="l"/>
                <a:tab pos="1819275" algn="l"/>
                <a:tab pos="2733675" algn="l"/>
                <a:tab pos="3644900" algn="l"/>
                <a:tab pos="4557713" algn="l"/>
                <a:tab pos="5472113" algn="l"/>
                <a:tab pos="6383338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4300" b="1" i="1">
                <a:solidFill>
                  <a:srgbClr val="FFFFFF"/>
                </a:solidFill>
                <a:latin typeface="Kosher-Normal" charset="0"/>
              </a:rPr>
              <a:t>JOHN</a:t>
            </a:r>
          </a:p>
        </p:txBody>
      </p:sp>
      <p:sp>
        <p:nvSpPr>
          <p:cNvPr id="62477" name="Text Box 13"/>
          <p:cNvSpPr txBox="1">
            <a:spLocks noChangeArrowheads="1"/>
          </p:cNvSpPr>
          <p:nvPr/>
        </p:nvSpPr>
        <p:spPr bwMode="auto">
          <a:xfrm>
            <a:off x="9658350" y="17463"/>
            <a:ext cx="18097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FFFF"/>
              </a:buClr>
            </a:pPr>
            <a:r>
              <a:rPr lang="en-GB" sz="2000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62478" name="Text Box 14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44" tIns="45621" rIns="91244" bIns="45621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479" name="Text Box 15"/>
          <p:cNvSpPr txBox="1">
            <a:spLocks noChangeArrowheads="1"/>
          </p:cNvSpPr>
          <p:nvPr/>
        </p:nvSpPr>
        <p:spPr bwMode="auto">
          <a:xfrm>
            <a:off x="9193213" y="7418388"/>
            <a:ext cx="338137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28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/>
        </p:nvSpPr>
        <p:spPr bwMode="auto">
          <a:xfrm>
            <a:off x="9582150" y="7353300"/>
            <a:ext cx="309563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06" tIns="46694" rIns="89806" bIns="46694" anchor="ctr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9</a:t>
            </a: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1220788" y="944563"/>
            <a:ext cx="7526337" cy="6029325"/>
            <a:chOff x="769" y="595"/>
            <a:chExt cx="4741" cy="3798"/>
          </a:xfrm>
        </p:grpSpPr>
        <p:sp>
          <p:nvSpPr>
            <p:cNvPr id="62492" name="Rectangle 18"/>
            <p:cNvSpPr>
              <a:spLocks noChangeArrowheads="1"/>
            </p:cNvSpPr>
            <p:nvPr/>
          </p:nvSpPr>
          <p:spPr bwMode="auto">
            <a:xfrm>
              <a:off x="769" y="595"/>
              <a:ext cx="4742" cy="3799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pic>
          <p:nvPicPr>
            <p:cNvPr id="62493" name="Picture 19"/>
            <p:cNvPicPr>
              <a:picLocks noChangeAspect="1" noChangeArrowheads="1"/>
            </p:cNvPicPr>
            <p:nvPr/>
          </p:nvPicPr>
          <p:blipFill>
            <a:blip r:embed="rId3">
              <a:lum bright="-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57" r="8611" b="1956"/>
            <a:stretch>
              <a:fillRect/>
            </a:stretch>
          </p:blipFill>
          <p:spPr bwMode="auto">
            <a:xfrm>
              <a:off x="1491" y="945"/>
              <a:ext cx="3292" cy="3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</p:grpSp>
      <p:sp>
        <p:nvSpPr>
          <p:cNvPr id="30742" name="Rectangle 22"/>
          <p:cNvSpPr>
            <a:spLocks noChangeArrowheads="1"/>
          </p:cNvSpPr>
          <p:nvPr/>
        </p:nvSpPr>
        <p:spPr bwMode="auto">
          <a:xfrm>
            <a:off x="1252538" y="728663"/>
            <a:ext cx="7400925" cy="6315075"/>
          </a:xfrm>
          <a:prstGeom prst="rect">
            <a:avLst/>
          </a:prstGeom>
          <a:solidFill>
            <a:srgbClr val="000718">
              <a:alpha val="8117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44" tIns="45621" rIns="91244" bIns="45621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743" name="Text Box 23"/>
          <p:cNvSpPr txBox="1">
            <a:spLocks noChangeArrowheads="1"/>
          </p:cNvSpPr>
          <p:nvPr/>
        </p:nvSpPr>
        <p:spPr bwMode="auto">
          <a:xfrm>
            <a:off x="1249363" y="1596477"/>
            <a:ext cx="7615237" cy="13536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13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kumna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thauhmai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hyang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pang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“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meicnaac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mpouh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kumhmei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gankhat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,”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kaphaitwan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keytanghmei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pheichuan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piumei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khatni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kachaek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siangiat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kamhmei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how </a:t>
            </a:r>
            <a:r>
              <a:rPr lang="en-GB" altLang="ja-JP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  <a:endParaRPr lang="en-GB" sz="2200" b="1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sp>
        <p:nvSpPr>
          <p:cNvPr id="30744" name="Text Box 24"/>
          <p:cNvSpPr txBox="1">
            <a:spLocks noChangeArrowheads="1"/>
          </p:cNvSpPr>
          <p:nvPr/>
        </p:nvSpPr>
        <p:spPr bwMode="auto">
          <a:xfrm>
            <a:off x="1257498" y="2518048"/>
            <a:ext cx="8452222" cy="1038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                                                          14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Kapy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lev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kasam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lauziu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hiw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mphwanmei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,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gunh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mphwan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e,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kamik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neitei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maibuang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</a:t>
            </a:r>
          </a:p>
        </p:txBody>
      </p:sp>
      <p:sp>
        <p:nvSpPr>
          <p:cNvPr id="30745" name="Text Box 25"/>
          <p:cNvSpPr txBox="1">
            <a:spLocks noChangeArrowheads="1"/>
          </p:cNvSpPr>
          <p:nvPr/>
        </p:nvSpPr>
        <p:spPr bwMode="auto">
          <a:xfrm>
            <a:off x="1266825" y="3166120"/>
            <a:ext cx="7567613" cy="1038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                                          5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Katannei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maimangh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tanhzinh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nzinh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duiluangc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ranvmei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</a:p>
        </p:txBody>
      </p:sp>
      <p:sp>
        <p:nvSpPr>
          <p:cNvPr id="30746" name="Text Box 26"/>
          <p:cNvSpPr txBox="1">
            <a:spLocks noChangeArrowheads="1"/>
          </p:cNvSpPr>
          <p:nvPr/>
        </p:nvSpPr>
        <p:spPr bwMode="auto">
          <a:xfrm>
            <a:off x="1270000" y="5916957"/>
            <a:ext cx="7680325" cy="13536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                      18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Aihei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ringhmei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kiu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e; Ai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theic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the,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zauclo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Ai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tingsaeng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zaeng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ringc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bam e!  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ai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rui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theihmei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khatni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maikwam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tuang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khamthingnunc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sin e.</a:t>
            </a:r>
            <a:r>
              <a:rPr lang="en-GB" altLang="ja-JP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"</a:t>
            </a:r>
            <a:endParaRPr lang="en-GB" sz="2200" b="1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sp>
        <p:nvSpPr>
          <p:cNvPr id="30747" name="Text Box 27"/>
          <p:cNvSpPr txBox="1">
            <a:spLocks noChangeArrowheads="1"/>
          </p:cNvSpPr>
          <p:nvPr/>
        </p:nvSpPr>
        <p:spPr bwMode="auto">
          <a:xfrm>
            <a:off x="1268413" y="4678288"/>
            <a:ext cx="7539037" cy="1668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                                                                                               17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Kata how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pukhou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, Ai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kaphai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theihmei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punkey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Kumpukhou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aruc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kabaanc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nzat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rui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bouclouna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saa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e: “Ping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riu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. Ai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hei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Reymei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khatni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Nkhamhmei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kiu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</a:p>
        </p:txBody>
      </p:sp>
      <p:sp>
        <p:nvSpPr>
          <p:cNvPr id="30748" name="Text Box 28"/>
          <p:cNvSpPr txBox="1">
            <a:spLocks noChangeArrowheads="1"/>
          </p:cNvSpPr>
          <p:nvPr/>
        </p:nvSpPr>
        <p:spPr bwMode="auto">
          <a:xfrm>
            <a:off x="1241425" y="3742184"/>
            <a:ext cx="7964488" cy="1563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                                                             16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Kabaan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zat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ganchuangcna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chanei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sin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e,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kamwang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khou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rui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kamun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kaneimei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ntukmei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thandi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baeng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pat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Kazawpaan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neihmik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gaanc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chuy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hakmei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kumc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e. </a:t>
            </a:r>
          </a:p>
          <a:p>
            <a:pPr>
              <a:buClr>
                <a:srgbClr val="FFFFFF"/>
              </a:buClr>
            </a:pP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  </a:t>
            </a:r>
          </a:p>
        </p:txBody>
      </p:sp>
      <p:sp>
        <p:nvSpPr>
          <p:cNvPr id="30749" name="Text Box 29"/>
          <p:cNvSpPr txBox="1">
            <a:spLocks noChangeArrowheads="1"/>
          </p:cNvSpPr>
          <p:nvPr/>
        </p:nvSpPr>
        <p:spPr bwMode="auto">
          <a:xfrm>
            <a:off x="1266825" y="573832"/>
            <a:ext cx="7756525" cy="146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1375"/>
              </a:spcBef>
              <a:buClr>
                <a:srgbClr val="FFFFFF"/>
              </a:buClr>
            </a:pP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                   </a:t>
            </a:r>
            <a:r>
              <a:rPr lang="en-GB" sz="30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Ndauhloumei</a:t>
            </a:r>
            <a:r>
              <a:rPr lang="en-GB" sz="3000" b="1" dirty="0">
                <a:solidFill>
                  <a:srgbClr val="FFFFFF"/>
                </a:solidFill>
                <a:latin typeface="Arial" charset="0"/>
                <a:cs typeface="Arial" charset="0"/>
              </a:rPr>
              <a:t> 1:12-18 (NIV)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b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</a:br>
            <a:r>
              <a:rPr lang="en-GB" sz="2200" b="1" baseline="40000" dirty="0">
                <a:solidFill>
                  <a:srgbClr val="FFFFFF"/>
                </a:solidFill>
                <a:latin typeface="Arial" charset="0"/>
                <a:cs typeface="Arial" charset="0"/>
              </a:rPr>
              <a:t>12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Ata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kachucna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bammei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tei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how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ai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ziangrih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pat the.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Ziangrihpat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kachaekc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mai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hyang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chanei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how </a:t>
            </a:r>
            <a:r>
              <a:rPr lang="en-GB" sz="2200" b="1" dirty="0" err="1">
                <a:solidFill>
                  <a:srgbClr val="FFFFFF"/>
                </a:solidFill>
                <a:latin typeface="Arial" charset="0"/>
                <a:cs typeface="Arial" charset="0"/>
              </a:rPr>
              <a:t>khwan</a:t>
            </a:r>
            <a:r>
              <a:rPr lang="en-GB" sz="2200" b="1" dirty="0">
                <a:solidFill>
                  <a:srgbClr val="FFFFFF"/>
                </a:solidFill>
                <a:latin typeface="Arial" charset="0"/>
                <a:cs typeface="Arial" charset="0"/>
              </a:rPr>
              <a:t> e, </a:t>
            </a:r>
          </a:p>
        </p:txBody>
      </p:sp>
      <p:sp>
        <p:nvSpPr>
          <p:cNvPr id="30750" name="Text Box 30"/>
          <p:cNvSpPr txBox="1">
            <a:spLocks noChangeArrowheads="1"/>
          </p:cNvSpPr>
          <p:nvPr/>
        </p:nvSpPr>
        <p:spPr bwMode="auto">
          <a:xfrm>
            <a:off x="838994" y="1624953"/>
            <a:ext cx="8318500" cy="433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06" tIns="46694" rIns="89806" bIns="46694">
            <a:spAutoFit/>
          </a:bodyPr>
          <a:lstStyle>
            <a:lvl1pPr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4038" algn="l"/>
                <a:tab pos="2740025" algn="l"/>
                <a:tab pos="3654425" algn="l"/>
                <a:tab pos="4568825" algn="l"/>
                <a:tab pos="5483225" algn="l"/>
                <a:tab pos="6396038" algn="l"/>
                <a:tab pos="7310438" algn="l"/>
                <a:tab pos="8224838" algn="l"/>
                <a:tab pos="9139238" algn="l"/>
                <a:tab pos="10053638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3375"/>
              </a:spcBef>
              <a:buClr>
                <a:srgbClr val="FC0128"/>
              </a:buClr>
            </a:pPr>
            <a:r>
              <a:rPr lang="en-GB" sz="7400" b="1" dirty="0">
                <a:solidFill>
                  <a:srgbClr val="FC0128"/>
                </a:solidFill>
                <a:latin typeface="Kosher-Normal" charset="0"/>
              </a:rPr>
              <a:t>LATDIUTATMEI JOHN KHOU JISU KHRISTA TA NDAUHLOUMEI</a:t>
            </a:r>
          </a:p>
        </p:txBody>
      </p:sp>
      <p:sp>
        <p:nvSpPr>
          <p:cNvPr id="62491" name="Rectangle 32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420688" y="213792"/>
            <a:ext cx="9433048" cy="60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4" tIns="45621" rIns="91244" bIns="45621"/>
          <a:lstStyle/>
          <a:p>
            <a:r>
              <a:rPr lang="en-GB" sz="3200" b="1" dirty="0">
                <a:solidFill>
                  <a:srgbClr val="5CF5F0"/>
                </a:solidFill>
                <a:latin typeface="Comic Sans MS" charset="0"/>
              </a:rPr>
              <a:t>NTAUTHU…MAENGH TEI NTHUIH KHANG…</a:t>
            </a:r>
            <a:endParaRPr lang="en-US" dirty="0"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0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0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0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0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0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000"/>
                                        <p:tgtEl>
                                          <p:spTgt spid="30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0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0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0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0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0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0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0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258763"/>
            <a:ext cx="9240838" cy="7254875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1254125" y="863600"/>
            <a:ext cx="7481888" cy="6181725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00279F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005DC0"/>
              </a:buClr>
            </a:pPr>
            <a:r>
              <a:rPr lang="en-GB" sz="2000">
                <a:solidFill>
                  <a:srgbClr val="005DC0"/>
                </a:solidFill>
                <a:latin typeface="Comic Sans MS" charset="0"/>
              </a:rPr>
              <a:t> </a:t>
            </a:r>
          </a:p>
        </p:txBody>
      </p:sp>
      <p:sp>
        <p:nvSpPr>
          <p:cNvPr id="64517" name="Text Box 5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4518" name="Text Box 6"/>
          <p:cNvSpPr txBox="1">
            <a:spLocks noChangeArrowheads="1"/>
          </p:cNvSpPr>
          <p:nvPr/>
        </p:nvSpPr>
        <p:spPr bwMode="auto">
          <a:xfrm>
            <a:off x="9202738" y="741680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29</a:t>
            </a:r>
          </a:p>
        </p:txBody>
      </p:sp>
      <p:pic>
        <p:nvPicPr>
          <p:cNvPr id="64519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4438" y="795338"/>
            <a:ext cx="7605712" cy="624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31752" name="Rectangle 8"/>
          <p:cNvSpPr>
            <a:spLocks noChangeArrowheads="1"/>
          </p:cNvSpPr>
          <p:nvPr/>
        </p:nvSpPr>
        <p:spPr bwMode="auto">
          <a:xfrm>
            <a:off x="1398588" y="1355725"/>
            <a:ext cx="7167562" cy="42750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85000"/>
              </a:lnSpc>
              <a:spcBef>
                <a:spcPts val="5000"/>
              </a:spcBef>
              <a:buClr>
                <a:srgbClr val="65B6CB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Kaipou</a:t>
            </a:r>
            <a:r>
              <a:rPr lang="en-GB" sz="8000" b="1" i="1" dirty="0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 </a:t>
            </a: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Jisu</a:t>
            </a:r>
            <a:r>
              <a:rPr lang="en-GB" sz="8000" b="1" i="1" dirty="0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 </a:t>
            </a: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Khrista</a:t>
            </a:r>
            <a:r>
              <a:rPr lang="en-GB" sz="8000" b="1" i="1" dirty="0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 </a:t>
            </a: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tuang</a:t>
            </a:r>
            <a:r>
              <a:rPr lang="en-GB" sz="8000" b="1" i="1" dirty="0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 </a:t>
            </a: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nthuihmei</a:t>
            </a:r>
            <a:r>
              <a:rPr lang="en-GB" sz="8000" b="1" i="1" dirty="0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 </a:t>
            </a:r>
            <a:r>
              <a:rPr lang="en-GB" sz="8000" b="1" i="1" dirty="0" err="1">
                <a:solidFill>
                  <a:srgbClr val="65B6CB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Kosher-Normal" charset="0"/>
              </a:rPr>
              <a:t>Lwn</a:t>
            </a:r>
            <a:endParaRPr lang="en-GB" sz="8000" b="1" i="1" dirty="0">
              <a:solidFill>
                <a:srgbClr val="65B6CB"/>
              </a:solidFill>
              <a:effectLst>
                <a:glow rad="101600">
                  <a:schemeClr val="tx1">
                    <a:alpha val="97000"/>
                  </a:schemeClr>
                </a:glow>
              </a:effectLst>
              <a:latin typeface="Kosher-Normal" charset="0"/>
            </a:endParaRPr>
          </a:p>
        </p:txBody>
      </p:sp>
      <p:sp>
        <p:nvSpPr>
          <p:cNvPr id="64521" name="Text Box 9"/>
          <p:cNvSpPr txBox="1">
            <a:spLocks noChangeArrowheads="1"/>
          </p:cNvSpPr>
          <p:nvPr/>
        </p:nvSpPr>
        <p:spPr bwMode="auto">
          <a:xfrm>
            <a:off x="9569450" y="7348538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31754" name="Text Box 10"/>
          <p:cNvSpPr txBox="1">
            <a:spLocks noChangeArrowheads="1"/>
          </p:cNvSpPr>
          <p:nvPr/>
        </p:nvSpPr>
        <p:spPr bwMode="auto">
          <a:xfrm>
            <a:off x="1666156" y="5519854"/>
            <a:ext cx="6880225" cy="152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US" altLang="ja-JP" b="1" dirty="0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“</a:t>
            </a:r>
            <a:r>
              <a:rPr lang="en-GB" altLang="ja-JP" b="1" dirty="0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…</a:t>
            </a:r>
            <a:r>
              <a:rPr lang="en-GB" b="1" dirty="0"/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Kumna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nang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paan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rui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kandihmei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zaat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,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kaikhunh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kaguayna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ta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ai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rui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suaihiamlou</a:t>
            </a:r>
            <a:r>
              <a:rPr lang="en-GB" b="1" dirty="0">
                <a:latin typeface="Arial" pitchFamily="34" charset="0"/>
                <a:cs typeface="Arial" pitchFamily="34" charset="0"/>
              </a:rPr>
              <a:t> </a:t>
            </a:r>
            <a:r>
              <a:rPr lang="en-GB" b="1" dirty="0" err="1">
                <a:latin typeface="Arial" pitchFamily="34" charset="0"/>
                <a:cs typeface="Arial" pitchFamily="34" charset="0"/>
              </a:rPr>
              <a:t>puni</a:t>
            </a:r>
            <a:r>
              <a:rPr lang="en-GB" altLang="ja-JP" b="1" dirty="0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.”                                                                                                                                                                           </a:t>
            </a:r>
            <a:r>
              <a:rPr lang="en-GB" altLang="ja-JP" sz="1800" b="1" dirty="0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 </a:t>
            </a:r>
            <a:r>
              <a:rPr lang="en-GB" altLang="ja-JP" sz="1800" b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Thaureymei</a:t>
            </a:r>
            <a:r>
              <a:rPr lang="en-GB" altLang="ja-JP" sz="1800" b="1" dirty="0">
                <a:solidFill>
                  <a:srgbClr val="FFFFFF"/>
                </a:solidFill>
                <a:effectLst>
                  <a:glow rad="101600">
                    <a:schemeClr val="tx1">
                      <a:alpha val="97000"/>
                    </a:schemeClr>
                  </a:glow>
                </a:effectLst>
                <a:latin typeface="Arial" charset="0"/>
              </a:rPr>
              <a:t> 12:3b</a:t>
            </a:r>
            <a:endParaRPr lang="en-GB" sz="1800" b="1" dirty="0">
              <a:solidFill>
                <a:srgbClr val="FFFFFF"/>
              </a:solidFill>
              <a:effectLst>
                <a:glow rad="101600">
                  <a:schemeClr val="tx1">
                    <a:alpha val="97000"/>
                  </a:schemeClr>
                </a:glow>
              </a:effectLst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3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18605" y="1254125"/>
            <a:ext cx="7138987" cy="49577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81185" dir="2321969" algn="ctr" rotWithShape="0">
              <a:srgbClr val="000000"/>
            </a:outerShdw>
          </a:effectLst>
        </p:spPr>
      </p:pic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2111375" y="5087938"/>
            <a:ext cx="8985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68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700" b="1">
                <a:solidFill>
                  <a:srgbClr val="FFFF00"/>
                </a:solidFill>
              </a:rPr>
              <a:t>1</a:t>
            </a:r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2551113" y="4051300"/>
            <a:ext cx="900112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FF00"/>
                </a:solidFill>
              </a:rPr>
              <a:t>2</a:t>
            </a:r>
          </a:p>
        </p:txBody>
      </p:sp>
      <p:sp>
        <p:nvSpPr>
          <p:cNvPr id="11268" name="Rectangle 4"/>
          <p:cNvSpPr>
            <a:spLocks noChangeArrowheads="1"/>
          </p:cNvSpPr>
          <p:nvPr/>
        </p:nvSpPr>
        <p:spPr bwMode="auto">
          <a:xfrm>
            <a:off x="3327400" y="324643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1269" name="Rectangle 5"/>
          <p:cNvSpPr>
            <a:spLocks noChangeArrowheads="1"/>
          </p:cNvSpPr>
          <p:nvPr/>
        </p:nvSpPr>
        <p:spPr bwMode="auto">
          <a:xfrm>
            <a:off x="4811713" y="2832100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 dirty="0">
                <a:solidFill>
                  <a:srgbClr val="FFFF00"/>
                </a:solidFill>
              </a:rPr>
              <a:t>4</a:t>
            </a:r>
          </a:p>
        </p:txBody>
      </p:sp>
      <p:sp>
        <p:nvSpPr>
          <p:cNvPr id="11270" name="Rectangle 6"/>
          <p:cNvSpPr>
            <a:spLocks noChangeArrowheads="1"/>
          </p:cNvSpPr>
          <p:nvPr/>
        </p:nvSpPr>
        <p:spPr bwMode="auto">
          <a:xfrm>
            <a:off x="5916613" y="31892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FF00"/>
                </a:solidFill>
              </a:rPr>
              <a:t>5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auto">
          <a:xfrm>
            <a:off x="6559550" y="37099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FF00"/>
                </a:solidFill>
              </a:rPr>
              <a:t>6</a:t>
            </a:r>
          </a:p>
        </p:txBody>
      </p:sp>
      <p:sp>
        <p:nvSpPr>
          <p:cNvPr id="11272" name="Rectangle 8"/>
          <p:cNvSpPr>
            <a:spLocks noChangeArrowheads="1"/>
          </p:cNvSpPr>
          <p:nvPr/>
        </p:nvSpPr>
        <p:spPr bwMode="auto">
          <a:xfrm>
            <a:off x="7100888" y="4408488"/>
            <a:ext cx="89852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FF00"/>
                </a:solidFill>
              </a:rPr>
              <a:t>7</a:t>
            </a:r>
          </a:p>
        </p:txBody>
      </p:sp>
      <p:sp>
        <p:nvSpPr>
          <p:cNvPr id="11273" name="Line 9"/>
          <p:cNvSpPr>
            <a:spLocks noChangeShapeType="1"/>
          </p:cNvSpPr>
          <p:nvPr/>
        </p:nvSpPr>
        <p:spPr bwMode="auto">
          <a:xfrm>
            <a:off x="2335213" y="5638800"/>
            <a:ext cx="1606550" cy="777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4" name="Line 10"/>
          <p:cNvSpPr>
            <a:spLocks noChangeShapeType="1"/>
          </p:cNvSpPr>
          <p:nvPr/>
        </p:nvSpPr>
        <p:spPr bwMode="auto">
          <a:xfrm>
            <a:off x="2624138" y="4725988"/>
            <a:ext cx="1489075" cy="620712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5" name="Line 11"/>
          <p:cNvSpPr>
            <a:spLocks noChangeShapeType="1"/>
          </p:cNvSpPr>
          <p:nvPr/>
        </p:nvSpPr>
        <p:spPr bwMode="auto">
          <a:xfrm>
            <a:off x="3287713" y="3848100"/>
            <a:ext cx="1114425" cy="13223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6" name="Line 12"/>
          <p:cNvSpPr>
            <a:spLocks noChangeShapeType="1"/>
          </p:cNvSpPr>
          <p:nvPr/>
        </p:nvSpPr>
        <p:spPr bwMode="auto">
          <a:xfrm>
            <a:off x="4395788" y="3427413"/>
            <a:ext cx="433387" cy="1831975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7" name="Line 13"/>
          <p:cNvSpPr>
            <a:spLocks noChangeShapeType="1"/>
          </p:cNvSpPr>
          <p:nvPr/>
        </p:nvSpPr>
        <p:spPr bwMode="auto">
          <a:xfrm flipH="1">
            <a:off x="5368925" y="3813175"/>
            <a:ext cx="922338" cy="1198563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8" name="Line 14"/>
          <p:cNvSpPr>
            <a:spLocks noChangeShapeType="1"/>
          </p:cNvSpPr>
          <p:nvPr/>
        </p:nvSpPr>
        <p:spPr bwMode="auto">
          <a:xfrm flipH="1">
            <a:off x="5640388" y="4268788"/>
            <a:ext cx="1246187" cy="9017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79" name="Line 15"/>
          <p:cNvSpPr>
            <a:spLocks noChangeShapeType="1"/>
          </p:cNvSpPr>
          <p:nvPr/>
        </p:nvSpPr>
        <p:spPr bwMode="auto">
          <a:xfrm flipV="1">
            <a:off x="5741988" y="5113338"/>
            <a:ext cx="1760537" cy="4064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80" name="Line 16"/>
          <p:cNvSpPr>
            <a:spLocks noChangeShapeType="1"/>
          </p:cNvSpPr>
          <p:nvPr/>
        </p:nvSpPr>
        <p:spPr bwMode="auto">
          <a:xfrm flipV="1">
            <a:off x="5929313" y="5788025"/>
            <a:ext cx="1568450" cy="26988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81" name="Rectangle 17"/>
          <p:cNvSpPr>
            <a:spLocks noChangeArrowheads="1"/>
          </p:cNvSpPr>
          <p:nvPr/>
        </p:nvSpPr>
        <p:spPr bwMode="auto">
          <a:xfrm>
            <a:off x="7840663" y="5462588"/>
            <a:ext cx="900112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>
                <a:solidFill>
                  <a:srgbClr val="FFFF00"/>
                </a:solidFill>
              </a:rPr>
              <a:t>8</a:t>
            </a:r>
          </a:p>
        </p:txBody>
      </p:sp>
      <p:sp>
        <p:nvSpPr>
          <p:cNvPr id="11282" name="Rectangle 18"/>
          <p:cNvSpPr>
            <a:spLocks noChangeArrowheads="1"/>
          </p:cNvSpPr>
          <p:nvPr/>
        </p:nvSpPr>
        <p:spPr bwMode="auto">
          <a:xfrm rot="240000">
            <a:off x="2436813" y="5241178"/>
            <a:ext cx="1590675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RIAK</a:t>
            </a:r>
          </a:p>
        </p:txBody>
      </p:sp>
      <p:sp>
        <p:nvSpPr>
          <p:cNvPr id="11283" name="Rectangle 19"/>
          <p:cNvSpPr>
            <a:spLocks noChangeArrowheads="1"/>
          </p:cNvSpPr>
          <p:nvPr/>
        </p:nvSpPr>
        <p:spPr bwMode="auto">
          <a:xfrm rot="3060000">
            <a:off x="3303480" y="4571174"/>
            <a:ext cx="2011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CHWNHY</a:t>
            </a:r>
          </a:p>
        </p:txBody>
      </p:sp>
      <p:sp>
        <p:nvSpPr>
          <p:cNvPr id="11284" name="Rectangle 20"/>
          <p:cNvSpPr>
            <a:spLocks noChangeArrowheads="1"/>
          </p:cNvSpPr>
          <p:nvPr/>
        </p:nvSpPr>
        <p:spPr bwMode="auto">
          <a:xfrm rot="4560000">
            <a:off x="3573121" y="3875262"/>
            <a:ext cx="2374084" cy="407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MUHZWNGNUNC</a:t>
            </a:r>
          </a:p>
        </p:txBody>
      </p:sp>
      <p:sp>
        <p:nvSpPr>
          <p:cNvPr id="11285" name="Rectangle 21"/>
          <p:cNvSpPr>
            <a:spLocks noChangeArrowheads="1"/>
          </p:cNvSpPr>
          <p:nvPr/>
        </p:nvSpPr>
        <p:spPr bwMode="auto">
          <a:xfrm rot="-3120000">
            <a:off x="4747842" y="4097723"/>
            <a:ext cx="2198687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00"/>
                </a:solidFill>
                <a:latin typeface="Helvetica BlackOblique" charset="0"/>
              </a:rPr>
              <a:t>GAYCHAMV</a:t>
            </a:r>
          </a:p>
        </p:txBody>
      </p:sp>
      <p:sp>
        <p:nvSpPr>
          <p:cNvPr id="11286" name="Rectangle 22"/>
          <p:cNvSpPr>
            <a:spLocks noChangeArrowheads="1"/>
          </p:cNvSpPr>
          <p:nvPr/>
        </p:nvSpPr>
        <p:spPr bwMode="auto">
          <a:xfrm rot="-2160000">
            <a:off x="5064462" y="4280037"/>
            <a:ext cx="2825592" cy="377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FF00"/>
                </a:solidFill>
                <a:latin typeface="Helvetica BlackOblique" charset="0"/>
              </a:rPr>
              <a:t>LATDIUTATMEINUNC</a:t>
            </a:r>
          </a:p>
        </p:txBody>
      </p:sp>
      <p:sp>
        <p:nvSpPr>
          <p:cNvPr id="11287" name="Rectangle 23"/>
          <p:cNvSpPr>
            <a:spLocks noChangeArrowheads="1"/>
          </p:cNvSpPr>
          <p:nvPr/>
        </p:nvSpPr>
        <p:spPr bwMode="auto">
          <a:xfrm rot="-720000">
            <a:off x="5980113" y="4867275"/>
            <a:ext cx="157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00"/>
                </a:solidFill>
                <a:latin typeface="Helvetica BlackOblique" charset="0"/>
              </a:rPr>
              <a:t>TATDYN</a:t>
            </a:r>
          </a:p>
        </p:txBody>
      </p:sp>
      <p:sp>
        <p:nvSpPr>
          <p:cNvPr id="11288" name="Rectangle 24"/>
          <p:cNvSpPr>
            <a:spLocks noChangeArrowheads="1"/>
          </p:cNvSpPr>
          <p:nvPr/>
        </p:nvSpPr>
        <p:spPr bwMode="auto">
          <a:xfrm rot="1560000">
            <a:off x="2749129" y="4814888"/>
            <a:ext cx="20780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>
              <a:lnSpc>
                <a:spcPct val="100000"/>
              </a:lnSpc>
              <a:spcBef>
                <a:spcPts val="12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 BlackOblique" charset="0"/>
              </a:rPr>
              <a:t>RUANVRY</a:t>
            </a:r>
          </a:p>
        </p:txBody>
      </p:sp>
      <p:grpSp>
        <p:nvGrpSpPr>
          <p:cNvPr id="11289" name="Group 25"/>
          <p:cNvGrpSpPr>
            <a:grpSpLocks/>
          </p:cNvGrpSpPr>
          <p:nvPr/>
        </p:nvGrpSpPr>
        <p:grpSpPr bwMode="auto">
          <a:xfrm>
            <a:off x="6073775" y="719138"/>
            <a:ext cx="1004888" cy="1423987"/>
            <a:chOff x="3826" y="453"/>
            <a:chExt cx="633" cy="897"/>
          </a:xfrm>
        </p:grpSpPr>
        <p:sp>
          <p:nvSpPr>
            <p:cNvPr id="5146" name="Rectangle 26"/>
            <p:cNvSpPr>
              <a:spLocks noChangeArrowheads="1"/>
            </p:cNvSpPr>
            <p:nvPr/>
          </p:nvSpPr>
          <p:spPr bwMode="auto">
            <a:xfrm>
              <a:off x="4064" y="453"/>
              <a:ext cx="167" cy="898"/>
            </a:xfrm>
            <a:prstGeom prst="rect">
              <a:avLst/>
            </a:prstGeom>
            <a:solidFill>
              <a:srgbClr val="FC0128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5147" name="Rectangle 27"/>
            <p:cNvSpPr>
              <a:spLocks noChangeArrowheads="1"/>
            </p:cNvSpPr>
            <p:nvPr/>
          </p:nvSpPr>
          <p:spPr bwMode="auto">
            <a:xfrm>
              <a:off x="3826" y="607"/>
              <a:ext cx="634" cy="163"/>
            </a:xfrm>
            <a:prstGeom prst="rect">
              <a:avLst/>
            </a:prstGeom>
            <a:solidFill>
              <a:srgbClr val="FC0128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11290" name="Rectangle 28"/>
          <p:cNvSpPr>
            <a:spLocks noChangeArrowheads="1"/>
          </p:cNvSpPr>
          <p:nvPr/>
        </p:nvSpPr>
        <p:spPr bwMode="auto">
          <a:xfrm>
            <a:off x="5580063" y="5394325"/>
            <a:ext cx="2316162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0590" tIns="49575" rIns="100590" bIns="49575">
            <a:spAutoFit/>
          </a:bodyPr>
          <a:lstStyle/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600" b="1" dirty="0">
                <a:solidFill>
                  <a:srgbClr val="FFFF00"/>
                </a:solidFill>
                <a:latin typeface="Helvetica BlackOblique" charset="0"/>
              </a:rPr>
              <a:t>NDAUHLOUMEI</a:t>
            </a:r>
          </a:p>
        </p:txBody>
      </p:sp>
      <p:sp>
        <p:nvSpPr>
          <p:cNvPr id="5149" name="Oval 29"/>
          <p:cNvSpPr>
            <a:spLocks noChangeArrowheads="1"/>
          </p:cNvSpPr>
          <p:nvPr/>
        </p:nvSpPr>
        <p:spPr bwMode="auto">
          <a:xfrm rot="3240000">
            <a:off x="4905375" y="2811463"/>
            <a:ext cx="2889250" cy="3841750"/>
          </a:xfrm>
          <a:prstGeom prst="ellipse">
            <a:avLst/>
          </a:prstGeom>
          <a:noFill/>
          <a:ln w="76320">
            <a:solidFill>
              <a:srgbClr val="00AE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1147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1292" name="Text Box 30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1293" name="Rectangle 31"/>
          <p:cNvSpPr>
            <a:spLocks noChangeArrowheads="1"/>
          </p:cNvSpPr>
          <p:nvPr/>
        </p:nvSpPr>
        <p:spPr bwMode="auto">
          <a:xfrm>
            <a:off x="6470650" y="938213"/>
            <a:ext cx="212725" cy="377825"/>
          </a:xfrm>
          <a:prstGeom prst="rect">
            <a:avLst/>
          </a:prstGeom>
          <a:solidFill>
            <a:srgbClr val="FC01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1294" name="Rectangle 32"/>
          <p:cNvSpPr>
            <a:spLocks noChangeArrowheads="1"/>
          </p:cNvSpPr>
          <p:nvPr/>
        </p:nvSpPr>
        <p:spPr bwMode="auto">
          <a:xfrm>
            <a:off x="2301571" y="6573838"/>
            <a:ext cx="5525114" cy="654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0590" tIns="49575" rIns="100590" bIns="49575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altLang="ja-JP" sz="3600" b="1" dirty="0">
                <a:solidFill>
                  <a:srgbClr val="FFFFFF"/>
                </a:solidFill>
              </a:rPr>
              <a:t>“</a:t>
            </a:r>
            <a:r>
              <a:rPr lang="en-GB" altLang="ja-JP" sz="3600" b="1" dirty="0" err="1">
                <a:solidFill>
                  <a:srgbClr val="FFFFFF"/>
                </a:solidFill>
              </a:rPr>
              <a:t>Laancloubammei</a:t>
            </a:r>
            <a:r>
              <a:rPr lang="en-GB" altLang="ja-JP" sz="3600" b="1" dirty="0">
                <a:solidFill>
                  <a:srgbClr val="FFFFFF"/>
                </a:solidFill>
              </a:rPr>
              <a:t>" </a:t>
            </a:r>
            <a:r>
              <a:rPr lang="en-GB" altLang="ja-JP" sz="3600" b="1" dirty="0" err="1">
                <a:solidFill>
                  <a:srgbClr val="FFFFFF"/>
                </a:solidFill>
              </a:rPr>
              <a:t>Baibal</a:t>
            </a:r>
            <a:endParaRPr lang="en-GB" sz="3600" b="1" dirty="0">
              <a:solidFill>
                <a:srgbClr val="FFFFFF"/>
              </a:solidFill>
            </a:endParaRPr>
          </a:p>
        </p:txBody>
      </p:sp>
      <p:sp>
        <p:nvSpPr>
          <p:cNvPr id="11295" name="Line 33"/>
          <p:cNvSpPr>
            <a:spLocks noChangeShapeType="1"/>
          </p:cNvSpPr>
          <p:nvPr/>
        </p:nvSpPr>
        <p:spPr bwMode="auto">
          <a:xfrm flipV="1">
            <a:off x="5868988" y="4564063"/>
            <a:ext cx="771525" cy="517525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96" name="Line 34"/>
          <p:cNvSpPr>
            <a:spLocks noChangeShapeType="1"/>
          </p:cNvSpPr>
          <p:nvPr/>
        </p:nvSpPr>
        <p:spPr bwMode="auto">
          <a:xfrm flipV="1">
            <a:off x="6105525" y="4524375"/>
            <a:ext cx="661988" cy="46831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97" name="Line 35"/>
          <p:cNvSpPr>
            <a:spLocks noChangeShapeType="1"/>
          </p:cNvSpPr>
          <p:nvPr/>
        </p:nvSpPr>
        <p:spPr bwMode="auto">
          <a:xfrm flipV="1">
            <a:off x="6146800" y="4533900"/>
            <a:ext cx="661988" cy="46831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1298" name="Text Box 36"/>
          <p:cNvSpPr txBox="1">
            <a:spLocks noChangeArrowheads="1"/>
          </p:cNvSpPr>
          <p:nvPr/>
        </p:nvSpPr>
        <p:spPr bwMode="auto">
          <a:xfrm>
            <a:off x="9201150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03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49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1"/>
          <p:cNvSpPr>
            <a:spLocks noChangeArrowheads="1"/>
          </p:cNvSpPr>
          <p:nvPr/>
        </p:nvSpPr>
        <p:spPr bwMode="auto">
          <a:xfrm>
            <a:off x="901700" y="3641725"/>
            <a:ext cx="1862138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508000" y="320198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4)</a:t>
            </a: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947737" y="3598168"/>
            <a:ext cx="1862137" cy="954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600" b="1" dirty="0">
                <a:solidFill>
                  <a:srgbClr val="FFB3C0"/>
                </a:solidFill>
                <a:latin typeface="Helvetica" charset="0"/>
              </a:rPr>
              <a:t>PATCHANGHMEI </a:t>
            </a: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LEV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THEOLOGY</a:t>
            </a:r>
          </a:p>
        </p:txBody>
      </p:sp>
      <p:sp>
        <p:nvSpPr>
          <p:cNvPr id="66564" name="Rectangle 4"/>
          <p:cNvSpPr>
            <a:spLocks noChangeArrowheads="1"/>
          </p:cNvSpPr>
          <p:nvPr/>
        </p:nvSpPr>
        <p:spPr bwMode="auto">
          <a:xfrm>
            <a:off x="3084513" y="3636963"/>
            <a:ext cx="1711325" cy="909637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6565" name="Rectangle 5"/>
          <p:cNvSpPr>
            <a:spLocks noChangeArrowheads="1"/>
          </p:cNvSpPr>
          <p:nvPr/>
        </p:nvSpPr>
        <p:spPr bwMode="auto">
          <a:xfrm>
            <a:off x="3217862" y="3819525"/>
            <a:ext cx="1667321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RUANRY</a:t>
            </a:r>
          </a:p>
        </p:txBody>
      </p:sp>
      <p:sp>
        <p:nvSpPr>
          <p:cNvPr id="66566" name="Rectangle 6"/>
          <p:cNvSpPr>
            <a:spLocks noChangeArrowheads="1"/>
          </p:cNvSpPr>
          <p:nvPr/>
        </p:nvSpPr>
        <p:spPr bwMode="auto">
          <a:xfrm>
            <a:off x="5100638" y="3638550"/>
            <a:ext cx="1795462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6567" name="Rectangle 7"/>
          <p:cNvSpPr>
            <a:spLocks noChangeArrowheads="1"/>
          </p:cNvSpPr>
          <p:nvPr/>
        </p:nvSpPr>
        <p:spPr bwMode="auto">
          <a:xfrm>
            <a:off x="5173216" y="3819525"/>
            <a:ext cx="1656184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LAT-LU</a:t>
            </a:r>
          </a:p>
        </p:txBody>
      </p:sp>
      <p:sp>
        <p:nvSpPr>
          <p:cNvPr id="66568" name="Rectangle 8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6569" name="Rectangle 9"/>
          <p:cNvSpPr>
            <a:spLocks noChangeArrowheads="1"/>
          </p:cNvSpPr>
          <p:nvPr/>
        </p:nvSpPr>
        <p:spPr bwMode="auto">
          <a:xfrm>
            <a:off x="7045424" y="3742185"/>
            <a:ext cx="2016224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NGANVMAKMEI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GUANGNIMEI</a:t>
            </a:r>
          </a:p>
        </p:txBody>
      </p:sp>
      <p:grpSp>
        <p:nvGrpSpPr>
          <p:cNvPr id="66570" name="Group 10"/>
          <p:cNvGrpSpPr>
            <a:grpSpLocks/>
          </p:cNvGrpSpPr>
          <p:nvPr/>
        </p:nvGrpSpPr>
        <p:grpSpPr bwMode="auto">
          <a:xfrm>
            <a:off x="776288" y="4641850"/>
            <a:ext cx="8289925" cy="1962150"/>
            <a:chOff x="489" y="2924"/>
            <a:chExt cx="5222" cy="1236"/>
          </a:xfrm>
        </p:grpSpPr>
        <p:sp>
          <p:nvSpPr>
            <p:cNvPr id="32779" name="Line 11"/>
            <p:cNvSpPr>
              <a:spLocks noChangeShapeType="1"/>
            </p:cNvSpPr>
            <p:nvPr/>
          </p:nvSpPr>
          <p:spPr bwMode="auto">
            <a:xfrm>
              <a:off x="489" y="2952"/>
              <a:ext cx="5221" cy="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2780" name="Line 12"/>
            <p:cNvSpPr>
              <a:spLocks noChangeShapeType="1"/>
            </p:cNvSpPr>
            <p:nvPr/>
          </p:nvSpPr>
          <p:spPr bwMode="auto">
            <a:xfrm>
              <a:off x="512" y="2956"/>
              <a:ext cx="1" cy="93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2781" name="Line 13"/>
            <p:cNvSpPr>
              <a:spLocks noChangeShapeType="1"/>
            </p:cNvSpPr>
            <p:nvPr/>
          </p:nvSpPr>
          <p:spPr bwMode="auto">
            <a:xfrm>
              <a:off x="4416" y="2956"/>
              <a:ext cx="1" cy="81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2782" name="Line 14"/>
            <p:cNvSpPr>
              <a:spLocks noChangeShapeType="1"/>
            </p:cNvSpPr>
            <p:nvPr/>
          </p:nvSpPr>
          <p:spPr bwMode="auto">
            <a:xfrm>
              <a:off x="3115" y="2956"/>
              <a:ext cx="1" cy="1205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2783" name="Line 15"/>
            <p:cNvSpPr>
              <a:spLocks noChangeShapeType="1"/>
            </p:cNvSpPr>
            <p:nvPr/>
          </p:nvSpPr>
          <p:spPr bwMode="auto">
            <a:xfrm>
              <a:off x="5712" y="2924"/>
              <a:ext cx="1" cy="109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2784" name="Line 16"/>
            <p:cNvSpPr>
              <a:spLocks noChangeShapeType="1"/>
            </p:cNvSpPr>
            <p:nvPr/>
          </p:nvSpPr>
          <p:spPr bwMode="auto">
            <a:xfrm>
              <a:off x="1799" y="2956"/>
              <a:ext cx="1" cy="99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66571" name="Rectangle 17"/>
          <p:cNvSpPr>
            <a:spLocks noChangeArrowheads="1"/>
          </p:cNvSpPr>
          <p:nvPr/>
        </p:nvSpPr>
        <p:spPr bwMode="auto">
          <a:xfrm>
            <a:off x="2579688" y="318293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66572" name="Rectangle 18"/>
          <p:cNvSpPr>
            <a:spLocks noChangeArrowheads="1"/>
          </p:cNvSpPr>
          <p:nvPr/>
        </p:nvSpPr>
        <p:spPr bwMode="auto">
          <a:xfrm>
            <a:off x="4132263" y="3182938"/>
            <a:ext cx="2679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21)</a:t>
            </a:r>
          </a:p>
        </p:txBody>
      </p:sp>
      <p:sp>
        <p:nvSpPr>
          <p:cNvPr id="66573" name="Rectangle 19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66574" name="Rectangle 20"/>
          <p:cNvSpPr>
            <a:spLocks noChangeArrowheads="1"/>
          </p:cNvSpPr>
          <p:nvPr/>
        </p:nvSpPr>
        <p:spPr bwMode="auto">
          <a:xfrm>
            <a:off x="780728" y="5005388"/>
            <a:ext cx="1910085" cy="304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Gaichamv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66575" name="Rectangle 21"/>
          <p:cNvSpPr>
            <a:spLocks noChangeArrowheads="1"/>
          </p:cNvSpPr>
          <p:nvPr/>
        </p:nvSpPr>
        <p:spPr bwMode="auto">
          <a:xfrm>
            <a:off x="2341811" y="4894312"/>
            <a:ext cx="3119437" cy="458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Latdiu</a:t>
            </a:r>
            <a:r>
              <a:rPr lang="en-GB" sz="2400" b="1" i="1" dirty="0">
                <a:solidFill>
                  <a:srgbClr val="A7FFA7"/>
                </a:solidFill>
                <a:latin typeface="Helvetica" charset="0"/>
              </a:rPr>
              <a:t> </a:t>
            </a: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Tatmei</a:t>
            </a:r>
            <a:endParaRPr lang="en-GB" sz="2400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66576" name="Rectangle 22"/>
          <p:cNvSpPr>
            <a:spLocks noChangeArrowheads="1"/>
          </p:cNvSpPr>
          <p:nvPr/>
        </p:nvSpPr>
        <p:spPr bwMode="auto">
          <a:xfrm>
            <a:off x="5167313" y="4921250"/>
            <a:ext cx="1706562" cy="133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85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Tatdyn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66577" name="Rectangle 2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i="1" dirty="0" err="1">
                <a:solidFill>
                  <a:srgbClr val="A7FFA7"/>
                </a:solidFill>
                <a:latin typeface="Helvetica" charset="0"/>
              </a:rPr>
              <a:t>Ndauhloumei</a:t>
            </a:r>
            <a:endParaRPr lang="en-GB" b="1" i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66578" name="Rectangle 24"/>
          <p:cNvSpPr>
            <a:spLocks noChangeArrowheads="1"/>
          </p:cNvSpPr>
          <p:nvPr/>
        </p:nvSpPr>
        <p:spPr bwMode="auto">
          <a:xfrm>
            <a:off x="1981200" y="1708150"/>
            <a:ext cx="6042025" cy="1671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LT TUANG KALANGV PADEIH PATMEI:</a:t>
            </a: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HYLOUMEI   A.D. 50  LEV  90 KAK KHOU</a:t>
            </a:r>
          </a:p>
        </p:txBody>
      </p:sp>
      <p:sp>
        <p:nvSpPr>
          <p:cNvPr id="32793" name="Oval 25"/>
          <p:cNvSpPr>
            <a:spLocks noChangeArrowheads="1"/>
          </p:cNvSpPr>
          <p:nvPr/>
        </p:nvSpPr>
        <p:spPr bwMode="auto">
          <a:xfrm>
            <a:off x="2589213" y="2938463"/>
            <a:ext cx="2590800" cy="4191000"/>
          </a:xfrm>
          <a:prstGeom prst="ellipse">
            <a:avLst/>
          </a:prstGeom>
          <a:noFill/>
          <a:ln w="76320">
            <a:solidFill>
              <a:srgbClr val="00AE00"/>
            </a:solidFill>
            <a:miter lim="800000"/>
            <a:headEnd/>
            <a:tailEnd/>
          </a:ln>
          <a:effectLst>
            <a:outerShdw blurRad="63500" dist="99193" dir="2381944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6580" name="Text Box 26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66581" name="Text Box 27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6582" name="Text Box 28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30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9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1"/>
          <p:cNvSpPr>
            <a:spLocks noChangeArrowheads="1"/>
          </p:cNvSpPr>
          <p:nvPr/>
        </p:nvSpPr>
        <p:spPr bwMode="auto">
          <a:xfrm>
            <a:off x="3084513" y="3636963"/>
            <a:ext cx="1711325" cy="909637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100000">
                <a:schemeClr val="tx1"/>
              </a:gs>
            </a:gsLst>
            <a:lin ang="5400000" scaled="1"/>
          </a:gra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68610" name="Rectangle 2"/>
          <p:cNvSpPr>
            <a:spLocks noChangeArrowheads="1"/>
          </p:cNvSpPr>
          <p:nvPr/>
        </p:nvSpPr>
        <p:spPr bwMode="auto">
          <a:xfrm>
            <a:off x="3156992" y="3819525"/>
            <a:ext cx="1595313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RUANVRY</a:t>
            </a:r>
          </a:p>
        </p:txBody>
      </p:sp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2579688" y="318293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2723703" y="5006975"/>
            <a:ext cx="2377505" cy="458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Latdiu</a:t>
            </a:r>
            <a:r>
              <a:rPr lang="en-GB" sz="2400" b="1" i="1" dirty="0">
                <a:solidFill>
                  <a:srgbClr val="A7FFA7"/>
                </a:solidFill>
                <a:latin typeface="Helvetica" charset="0"/>
              </a:rPr>
              <a:t> </a:t>
            </a: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tatmei</a:t>
            </a:r>
            <a:endParaRPr lang="en-GB" sz="2400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33797" name="Rectangle 5"/>
          <p:cNvSpPr>
            <a:spLocks noChangeArrowheads="1"/>
          </p:cNvSpPr>
          <p:nvPr/>
        </p:nvSpPr>
        <p:spPr bwMode="auto">
          <a:xfrm>
            <a:off x="1322388" y="1414463"/>
            <a:ext cx="7826375" cy="42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60000"/>
              </a:lnSpc>
              <a:spcBef>
                <a:spcPts val="218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500" b="1" i="1" dirty="0" err="1">
                <a:solidFill>
                  <a:srgbClr val="FFFFFF"/>
                </a:solidFill>
                <a:latin typeface="Helvetica" charset="0"/>
              </a:rPr>
              <a:t>Patkanmei</a:t>
            </a:r>
            <a:r>
              <a:rPr lang="en-GB" sz="35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latin typeface="Helvetica" charset="0"/>
              </a:rPr>
              <a:t>thouduak</a:t>
            </a:r>
            <a:r>
              <a:rPr lang="en-GB" sz="35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latin typeface="Helvetica" charset="0"/>
              </a:rPr>
              <a:t>nunc</a:t>
            </a:r>
            <a:r>
              <a:rPr lang="en-GB" sz="35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latin typeface="Helvetica" charset="0"/>
              </a:rPr>
              <a:t>Ruanvry</a:t>
            </a:r>
            <a:r>
              <a:rPr lang="en-GB" sz="3500" b="1" i="1" dirty="0">
                <a:solidFill>
                  <a:srgbClr val="FFFFFF"/>
                </a:solidFill>
                <a:latin typeface="Helvetica" charset="0"/>
              </a:rPr>
              <a:t>                                                                        </a:t>
            </a:r>
          </a:p>
        </p:txBody>
      </p:sp>
      <p:sp>
        <p:nvSpPr>
          <p:cNvPr id="33798" name="Text Box 6"/>
          <p:cNvSpPr txBox="1">
            <a:spLocks noChangeArrowheads="1"/>
          </p:cNvSpPr>
          <p:nvPr/>
        </p:nvSpPr>
        <p:spPr bwMode="auto">
          <a:xfrm>
            <a:off x="231775" y="2570163"/>
            <a:ext cx="2844800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Hyloumei</a:t>
            </a:r>
            <a:r>
              <a:rPr lang="en-GB" sz="2000" b="1" i="1" dirty="0">
                <a:solidFill>
                  <a:srgbClr val="FFEA18"/>
                </a:solidFill>
                <a:latin typeface="Helvetica" charset="0"/>
              </a:rPr>
              <a:t>                 </a:t>
            </a: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Dr.</a:t>
            </a:r>
            <a:r>
              <a:rPr lang="en-GB" sz="2000" b="1" i="1" dirty="0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Luk</a:t>
            </a:r>
            <a:r>
              <a:rPr lang="en-GB" sz="2000" b="1" i="1" dirty="0">
                <a:solidFill>
                  <a:srgbClr val="FFEA18"/>
                </a:solidFill>
                <a:latin typeface="Helvetica" charset="0"/>
              </a:rPr>
              <a:t>                     A.D. 50 </a:t>
            </a: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katuanv</a:t>
            </a:r>
            <a:r>
              <a:rPr lang="en-GB" sz="2000" b="1" i="1" dirty="0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keymei</a:t>
            </a:r>
            <a:r>
              <a:rPr lang="en-GB" sz="2000" b="1" i="1" dirty="0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Helvetica" charset="0"/>
              </a:rPr>
              <a:t>khou</a:t>
            </a:r>
            <a:endParaRPr lang="en-GB" sz="2000" b="1" i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33799" name="Rectangle 7"/>
          <p:cNvSpPr>
            <a:spLocks noChangeArrowheads="1"/>
          </p:cNvSpPr>
          <p:nvPr/>
        </p:nvSpPr>
        <p:spPr bwMode="auto">
          <a:xfrm>
            <a:off x="5280025" y="3189288"/>
            <a:ext cx="3684588" cy="377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Paul</a:t>
            </a:r>
          </a:p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Peter</a:t>
            </a:r>
          </a:p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Barnaba</a:t>
            </a:r>
          </a:p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 err="1">
                <a:solidFill>
                  <a:srgbClr val="FFB3C0"/>
                </a:solidFill>
                <a:latin typeface="Helvetica" charset="0"/>
              </a:rPr>
              <a:t>Jahon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 Mark</a:t>
            </a:r>
          </a:p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Timothy</a:t>
            </a:r>
          </a:p>
          <a:p>
            <a:pPr>
              <a:lnSpc>
                <a:spcPct val="50000"/>
              </a:lnSpc>
              <a:spcBef>
                <a:spcPts val="1750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Philip</a:t>
            </a:r>
          </a:p>
          <a:p>
            <a:pPr>
              <a:lnSpc>
                <a:spcPct val="50000"/>
              </a:lnSpc>
              <a:spcBef>
                <a:spcPts val="2188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B3C0"/>
                </a:solidFill>
                <a:latin typeface="Helvetica" charset="0"/>
              </a:rPr>
              <a:t>• </a:t>
            </a:r>
            <a:r>
              <a:rPr lang="en-GB" sz="2800" b="1" i="1" dirty="0" err="1">
                <a:solidFill>
                  <a:srgbClr val="FFB3C0"/>
                </a:solidFill>
                <a:latin typeface="Helvetica" charset="0"/>
              </a:rPr>
              <a:t>Luk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 (</a:t>
            </a:r>
            <a:r>
              <a:rPr lang="en-GB" sz="2800" b="1" i="1" dirty="0" err="1">
                <a:solidFill>
                  <a:srgbClr val="FFB3C0"/>
                </a:solidFill>
                <a:latin typeface="Helvetica" charset="0"/>
              </a:rPr>
              <a:t>Hypouc</a:t>
            </a:r>
            <a:r>
              <a:rPr lang="en-GB" sz="2800" b="1" i="1" dirty="0">
                <a:solidFill>
                  <a:srgbClr val="FFB3C0"/>
                </a:solidFill>
                <a:latin typeface="Helvetica" charset="0"/>
              </a:rPr>
              <a:t>)</a:t>
            </a:r>
            <a:r>
              <a:rPr lang="en-GB" sz="3500" b="1" i="1" dirty="0">
                <a:solidFill>
                  <a:srgbClr val="FC0128"/>
                </a:solidFill>
                <a:latin typeface="Helvetica" charset="0"/>
              </a:rPr>
              <a:t>                                                                    </a:t>
            </a:r>
          </a:p>
        </p:txBody>
      </p:sp>
      <p:sp>
        <p:nvSpPr>
          <p:cNvPr id="33800" name="Line 8"/>
          <p:cNvSpPr>
            <a:spLocks noChangeShapeType="1"/>
          </p:cNvSpPr>
          <p:nvPr/>
        </p:nvSpPr>
        <p:spPr bwMode="auto">
          <a:xfrm>
            <a:off x="2581275" y="4686300"/>
            <a:ext cx="2619375" cy="158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33801" name="Line 9"/>
          <p:cNvSpPr>
            <a:spLocks noChangeShapeType="1"/>
          </p:cNvSpPr>
          <p:nvPr/>
        </p:nvSpPr>
        <p:spPr bwMode="auto">
          <a:xfrm>
            <a:off x="4945063" y="4692650"/>
            <a:ext cx="1587" cy="191293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33802" name="Line 10"/>
          <p:cNvSpPr>
            <a:spLocks noChangeShapeType="1"/>
          </p:cNvSpPr>
          <p:nvPr/>
        </p:nvSpPr>
        <p:spPr bwMode="auto">
          <a:xfrm>
            <a:off x="2855913" y="4692650"/>
            <a:ext cx="1587" cy="157321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8619" name="Text Box 1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68620" name="Text Box 12"/>
          <p:cNvSpPr txBox="1">
            <a:spLocks noChangeArrowheads="1"/>
          </p:cNvSpPr>
          <p:nvPr/>
        </p:nvSpPr>
        <p:spPr bwMode="auto">
          <a:xfrm>
            <a:off x="9428163" y="69754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8621" name="Text Box 13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31</a:t>
            </a:r>
          </a:p>
        </p:txBody>
      </p:sp>
      <p:sp>
        <p:nvSpPr>
          <p:cNvPr id="68622" name="Text Box 14"/>
          <p:cNvSpPr txBox="1">
            <a:spLocks noChangeArrowheads="1"/>
          </p:cNvSpPr>
          <p:nvPr/>
        </p:nvSpPr>
        <p:spPr bwMode="auto">
          <a:xfrm>
            <a:off x="956786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8</a:t>
            </a:r>
          </a:p>
        </p:txBody>
      </p:sp>
      <p:sp>
        <p:nvSpPr>
          <p:cNvPr id="33807" name="Text Box 15"/>
          <p:cNvSpPr txBox="1">
            <a:spLocks noChangeArrowheads="1"/>
          </p:cNvSpPr>
          <p:nvPr/>
        </p:nvSpPr>
        <p:spPr bwMode="auto">
          <a:xfrm>
            <a:off x="5351463" y="1966913"/>
            <a:ext cx="3390900" cy="1171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188"/>
              </a:spcBef>
              <a:buClr>
                <a:srgbClr val="08F2EE"/>
              </a:buClr>
            </a:pPr>
            <a:r>
              <a:rPr lang="en-GB" sz="3500" b="1" i="1" dirty="0" err="1">
                <a:solidFill>
                  <a:srgbClr val="08F2EE"/>
                </a:solidFill>
                <a:latin typeface="Helvetica" charset="0"/>
              </a:rPr>
              <a:t>Nthukmei</a:t>
            </a:r>
            <a:r>
              <a:rPr lang="en-GB" sz="3500" b="1" i="1" dirty="0">
                <a:solidFill>
                  <a:srgbClr val="08F2EE"/>
                </a:solidFill>
                <a:latin typeface="Helvetica" charset="0"/>
              </a:rPr>
              <a:t> </a:t>
            </a:r>
            <a:r>
              <a:rPr lang="en-GB" sz="3500" b="1" i="1" dirty="0" err="1">
                <a:solidFill>
                  <a:srgbClr val="08F2EE"/>
                </a:solidFill>
                <a:latin typeface="Helvetica" charset="0"/>
              </a:rPr>
              <a:t>meinunc</a:t>
            </a:r>
            <a:r>
              <a:rPr lang="en-GB" sz="3500" b="1" i="1" dirty="0">
                <a:solidFill>
                  <a:srgbClr val="08F2EE"/>
                </a:solidFill>
                <a:latin typeface="Helvetica" charset="0"/>
              </a:rPr>
              <a:t>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337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3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3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337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337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8" dur="500"/>
                                        <p:tgtEl>
                                          <p:spTgt spid="337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3" dur="500"/>
                                        <p:tgtEl>
                                          <p:spTgt spid="337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337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337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" dur="500"/>
                                        <p:tgtEl>
                                          <p:spTgt spid="3379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0658" name="Text Box 2"/>
          <p:cNvSpPr txBox="1">
            <a:spLocks noChangeArrowheads="1"/>
          </p:cNvSpPr>
          <p:nvPr/>
        </p:nvSpPr>
        <p:spPr bwMode="auto">
          <a:xfrm>
            <a:off x="1041400" y="3197225"/>
            <a:ext cx="2433638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>
                <a:srgbClr val="08F2EE"/>
              </a:buClr>
            </a:pPr>
            <a:r>
              <a:rPr lang="en-GB" sz="3200" b="1" i="1">
                <a:solidFill>
                  <a:srgbClr val="08F2EE"/>
                </a:solidFill>
                <a:latin typeface="Comic Sans MS" charset="0"/>
              </a:rPr>
              <a:t>AN INDEX TO                              THE ACTS OF THE APOSTLES</a:t>
            </a:r>
          </a:p>
        </p:txBody>
      </p:sp>
      <p:sp>
        <p:nvSpPr>
          <p:cNvPr id="34819" name="Text Box 3"/>
          <p:cNvSpPr txBox="1">
            <a:spLocks noChangeArrowheads="1"/>
          </p:cNvSpPr>
          <p:nvPr/>
        </p:nvSpPr>
        <p:spPr bwMode="auto">
          <a:xfrm rot="-60000">
            <a:off x="8064947" y="1961429"/>
            <a:ext cx="2046287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u="sng" dirty="0">
                <a:solidFill>
                  <a:srgbClr val="FFFFFF"/>
                </a:solidFill>
                <a:latin typeface="Comic Sans MS" charset="0"/>
              </a:rPr>
              <a:t>PALESTINE</a:t>
            </a:r>
            <a:r>
              <a:rPr lang="en-GB" sz="2000" b="1" dirty="0">
                <a:solidFill>
                  <a:srgbClr val="FFFFFF"/>
                </a:solidFill>
                <a:latin typeface="Comic Sans MS" charset="0"/>
              </a:rPr>
              <a:t> LEV </a:t>
            </a:r>
            <a:r>
              <a:rPr lang="en-GB" sz="2000" b="1" u="sng" dirty="0">
                <a:solidFill>
                  <a:srgbClr val="FFFFFF"/>
                </a:solidFill>
                <a:latin typeface="Comic Sans MS" charset="0"/>
              </a:rPr>
              <a:t>SYRIA 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KHOU</a:t>
            </a:r>
            <a:br>
              <a:rPr lang="en-GB" sz="2000" b="1" u="sng" dirty="0">
                <a:solidFill>
                  <a:srgbClr val="FFFFFF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Comic Sans MS" charset="0"/>
              </a:rPr>
              <a:t>Kal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. 8-12</a:t>
            </a:r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 rot="-60000">
            <a:off x="8130179" y="4818929"/>
            <a:ext cx="1927014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u="sng" dirty="0">
                <a:solidFill>
                  <a:srgbClr val="FFFFFF"/>
                </a:solidFill>
                <a:latin typeface="Comic Sans MS" charset="0"/>
              </a:rPr>
              <a:t>KANDIH KAPWM 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KHOU!</a:t>
            </a:r>
            <a:br>
              <a:rPr lang="en-GB" sz="2000" b="1" u="sng" dirty="0">
                <a:solidFill>
                  <a:srgbClr val="FFFFFF"/>
                </a:solidFill>
                <a:latin typeface="Comic Sans MS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Comic Sans MS" charset="0"/>
              </a:rPr>
              <a:t>Kal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. 13-28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8125544" y="500063"/>
            <a:ext cx="1792287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u="sng" dirty="0">
                <a:solidFill>
                  <a:srgbClr val="FFFFFF"/>
                </a:solidFill>
                <a:latin typeface="Comic Sans MS" charset="0"/>
              </a:rPr>
              <a:t>JERUSALEM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KHOU               </a:t>
            </a:r>
            <a:r>
              <a:rPr lang="en-GB" sz="2000" b="1" dirty="0" err="1">
                <a:solidFill>
                  <a:srgbClr val="FFEA18"/>
                </a:solidFill>
                <a:latin typeface="Comic Sans MS" charset="0"/>
              </a:rPr>
              <a:t>Kalangv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 (</a:t>
            </a:r>
            <a:r>
              <a:rPr lang="en-GB" sz="2000" b="1" dirty="0" err="1">
                <a:solidFill>
                  <a:srgbClr val="FFEA18"/>
                </a:solidFill>
                <a:latin typeface="Comic Sans MS" charset="0"/>
              </a:rPr>
              <a:t>Kal</a:t>
            </a:r>
            <a:r>
              <a:rPr lang="en-GB" sz="2000" b="1" dirty="0">
                <a:solidFill>
                  <a:srgbClr val="FFEA18"/>
                </a:solidFill>
                <a:latin typeface="Comic Sans MS" charset="0"/>
              </a:rPr>
              <a:t>.) 1-7</a:t>
            </a:r>
          </a:p>
        </p:txBody>
      </p:sp>
      <p:sp>
        <p:nvSpPr>
          <p:cNvPr id="70662" name="Text Box 6"/>
          <p:cNvSpPr txBox="1">
            <a:spLocks noChangeArrowheads="1"/>
          </p:cNvSpPr>
          <p:nvPr/>
        </p:nvSpPr>
        <p:spPr bwMode="auto">
          <a:xfrm>
            <a:off x="3661048" y="214313"/>
            <a:ext cx="558800" cy="162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3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4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5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6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7</a:t>
            </a:r>
          </a:p>
        </p:txBody>
      </p:sp>
      <p:sp>
        <p:nvSpPr>
          <p:cNvPr id="70663" name="Text Box 7"/>
          <p:cNvSpPr txBox="1">
            <a:spLocks noChangeArrowheads="1"/>
          </p:cNvSpPr>
          <p:nvPr/>
        </p:nvSpPr>
        <p:spPr bwMode="auto">
          <a:xfrm>
            <a:off x="3661048" y="2144713"/>
            <a:ext cx="558800" cy="116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8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9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10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11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12</a:t>
            </a:r>
          </a:p>
        </p:txBody>
      </p:sp>
      <p:sp>
        <p:nvSpPr>
          <p:cNvPr id="70664" name="Text Box 8"/>
          <p:cNvSpPr txBox="1">
            <a:spLocks noChangeArrowheads="1"/>
          </p:cNvSpPr>
          <p:nvPr/>
        </p:nvSpPr>
        <p:spPr bwMode="auto">
          <a:xfrm>
            <a:off x="4165104" y="153988"/>
            <a:ext cx="3898900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J</a:t>
            </a:r>
            <a:r>
              <a:rPr lang="fr-FR" sz="1200" b="1" dirty="0" err="1">
                <a:solidFill>
                  <a:srgbClr val="FFFFFF"/>
                </a:solidFill>
                <a:latin typeface="Helvetica" charset="0"/>
              </a:rPr>
              <a:t>isu</a:t>
            </a:r>
            <a:r>
              <a:rPr lang="fr-FR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fr-FR" sz="1200" b="1" dirty="0" err="1">
                <a:solidFill>
                  <a:srgbClr val="FFFFFF"/>
                </a:solidFill>
                <a:latin typeface="Helvetica" charset="0"/>
              </a:rPr>
              <a:t>tuang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200" b="1" dirty="0" err="1">
                <a:solidFill>
                  <a:srgbClr val="FFFFFF"/>
                </a:solidFill>
                <a:latin typeface="Helvetica" charset="0"/>
              </a:rPr>
              <a:t>Ndiuloumei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200" b="1" dirty="0" err="1">
                <a:solidFill>
                  <a:srgbClr val="FFFFFF"/>
                </a:solidFill>
                <a:latin typeface="Helvetica" charset="0"/>
              </a:rPr>
              <a:t>lev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200" b="1" dirty="0" err="1">
                <a:solidFill>
                  <a:srgbClr val="FFFFFF"/>
                </a:solidFill>
                <a:latin typeface="Helvetica" charset="0"/>
              </a:rPr>
              <a:t>Tingkauh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altLang="ja-JP" sz="1200" b="1" dirty="0" err="1">
                <a:solidFill>
                  <a:srgbClr val="FFFFFF"/>
                </a:solidFill>
                <a:latin typeface="Helvetica" charset="0"/>
              </a:rPr>
              <a:t>kukanmei</a:t>
            </a:r>
            <a:endParaRPr lang="en-GB" altLang="ja-JP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Pentecost: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Phuamling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puanhmei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tingmik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Tanbaumei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tigayloumei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Rairiu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reyliangmei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Anania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lev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Sapphira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Reymei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siamruai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swmeinunc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Stephen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khatni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Panty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tipatloumei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70665" name="Text Box 9"/>
          <p:cNvSpPr txBox="1">
            <a:spLocks noChangeArrowheads="1"/>
          </p:cNvSpPr>
          <p:nvPr/>
        </p:nvSpPr>
        <p:spPr bwMode="auto">
          <a:xfrm>
            <a:off x="4165104" y="2062163"/>
            <a:ext cx="3881438" cy="1354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Phillip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lev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Kapumcsiamei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nunc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Saul</a:t>
            </a:r>
            <a:r>
              <a:rPr lang="fr-FR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fr-FR" sz="1200" b="1" dirty="0" err="1">
                <a:solidFill>
                  <a:srgbClr val="FFFFFF"/>
                </a:solidFill>
                <a:latin typeface="Helvetica" charset="0"/>
              </a:rPr>
              <a:t>lunglaihmei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: Damascus </a:t>
            </a:r>
            <a:r>
              <a:rPr lang="en-GB" altLang="ja-JP" sz="1200" b="1" dirty="0" err="1">
                <a:solidFill>
                  <a:srgbClr val="FFFFFF"/>
                </a:solidFill>
                <a:latin typeface="Helvetica" charset="0"/>
              </a:rPr>
              <a:t>Chaeng</a:t>
            </a:r>
            <a:endParaRPr lang="en-GB" altLang="ja-JP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Pitar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lev Cornelius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Pitar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Gentilemei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Taanlam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khang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Hwaimei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Herod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Khristianmei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ta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raimei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70666" name="Text Box 10"/>
          <p:cNvSpPr txBox="1">
            <a:spLocks noChangeArrowheads="1"/>
          </p:cNvSpPr>
          <p:nvPr/>
        </p:nvSpPr>
        <p:spPr bwMode="auto">
          <a:xfrm>
            <a:off x="4165104" y="3548063"/>
            <a:ext cx="4357762" cy="445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 marL="454025" indent="-454025"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4025" algn="l"/>
                <a:tab pos="1368425" algn="l"/>
                <a:tab pos="2282825" algn="l"/>
                <a:tab pos="3197225" algn="l"/>
                <a:tab pos="4111625" algn="l"/>
                <a:tab pos="5026025" algn="l"/>
                <a:tab pos="5940425" algn="l"/>
                <a:tab pos="6854825" algn="l"/>
                <a:tab pos="7769225" algn="l"/>
                <a:tab pos="8683625" algn="l"/>
                <a:tab pos="9598025" algn="l"/>
                <a:tab pos="105124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GAYCHAMV KHANG REYMEI CHAENGTAT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		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"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JERUSALEM MEITIN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GAYCHAMV KHANG KANEIMEI CHAENGTAT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		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"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		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"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GAYCHAMV KHANG KATHUMHMEI CHAENGTAT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		</a:t>
            </a:r>
            <a:r>
              <a:rPr lang="en-GB" altLang="ja-JP" sz="1200" b="1" dirty="0">
                <a:solidFill>
                  <a:srgbClr val="FFFFFF"/>
                </a:solidFill>
                <a:latin typeface="Helvetica" charset="0"/>
              </a:rPr>
              <a:t>"</a:t>
            </a: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Jerusalem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khou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Meicnunc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Hukhou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Saagaekmei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Sanhedrin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Hukhou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Saagaekmei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Felix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Hukhou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Saagaekmei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Festus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Hukhou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Saagaekmei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Paul: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Guangh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Agrippa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hukhou</a:t>
            </a: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Saagaekmei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ROM TATMEI: </a:t>
            </a:r>
            <a:r>
              <a:rPr lang="en-GB" sz="1200" b="1" u="sng" dirty="0" err="1">
                <a:solidFill>
                  <a:srgbClr val="FFFFFF"/>
                </a:solidFill>
                <a:latin typeface="Helvetica" charset="0"/>
              </a:rPr>
              <a:t>Hih</a:t>
            </a:r>
            <a:r>
              <a:rPr lang="en-GB" sz="1200" b="1" u="sng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1200" b="1" u="sng" dirty="0" err="1">
                <a:solidFill>
                  <a:srgbClr val="FFFFFF"/>
                </a:solidFill>
                <a:latin typeface="Helvetica" charset="0"/>
              </a:rPr>
              <a:t>bakmei</a:t>
            </a:r>
            <a:endParaRPr lang="en-GB" sz="1200" b="1" u="sng" dirty="0">
              <a:solidFill>
                <a:srgbClr val="FFFFFF"/>
              </a:solidFill>
              <a:latin typeface="Helvetica" charset="0"/>
            </a:endParaRPr>
          </a:p>
          <a:p>
            <a:pPr>
              <a:lnSpc>
                <a:spcPct val="9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Helvetica" charset="0"/>
              </a:rPr>
              <a:t>Paul Rom </a:t>
            </a:r>
            <a:r>
              <a:rPr lang="en-GB" sz="1200" b="1" dirty="0" err="1">
                <a:solidFill>
                  <a:srgbClr val="FFFFFF"/>
                </a:solidFill>
                <a:latin typeface="Helvetica" charset="0"/>
              </a:rPr>
              <a:t>khou</a:t>
            </a:r>
            <a:endParaRPr lang="en-GB" sz="1200" b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70667" name="Text Box 11"/>
          <p:cNvSpPr txBox="1">
            <a:spLocks noChangeArrowheads="1"/>
          </p:cNvSpPr>
          <p:nvPr/>
        </p:nvSpPr>
        <p:spPr bwMode="auto">
          <a:xfrm>
            <a:off x="3661048" y="3365500"/>
            <a:ext cx="558800" cy="393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endParaRPr lang="en-GB" sz="1200" b="1" dirty="0">
              <a:solidFill>
                <a:srgbClr val="FFFFFF"/>
              </a:solidFill>
              <a:latin typeface="Comic Sans MS" charset="0"/>
            </a:endParaRP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13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14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15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16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17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18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19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20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21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22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23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24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25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26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27</a:t>
            </a:r>
          </a:p>
          <a:p>
            <a:pPr algn="r">
              <a:lnSpc>
                <a:spcPct val="70000"/>
              </a:lnSpc>
              <a:spcBef>
                <a:spcPts val="750"/>
              </a:spcBef>
              <a:buClr>
                <a:srgbClr val="FFFFFF"/>
              </a:buClr>
            </a:pPr>
            <a:r>
              <a:rPr lang="en-GB" sz="1200" b="1" dirty="0">
                <a:solidFill>
                  <a:srgbClr val="FFFFFF"/>
                </a:solidFill>
                <a:latin typeface="Comic Sans MS" charset="0"/>
              </a:rPr>
              <a:t>28</a:t>
            </a:r>
          </a:p>
        </p:txBody>
      </p:sp>
      <p:sp>
        <p:nvSpPr>
          <p:cNvPr id="34828" name="Text Box 12"/>
          <p:cNvSpPr txBox="1">
            <a:spLocks noChangeArrowheads="1"/>
          </p:cNvSpPr>
          <p:nvPr/>
        </p:nvSpPr>
        <p:spPr bwMode="auto">
          <a:xfrm>
            <a:off x="974725" y="1544638"/>
            <a:ext cx="2709863" cy="863600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40404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defRPr/>
            </a:pPr>
            <a:r>
              <a:rPr lang="en-GB" b="1">
                <a:solidFill>
                  <a:srgbClr val="FFFF00"/>
                </a:solidFill>
                <a:latin typeface="Comic Sans MS" charset="0"/>
              </a:rPr>
              <a:t>STUDY HELP #23</a:t>
            </a:r>
          </a:p>
        </p:txBody>
      </p:sp>
      <p:sp>
        <p:nvSpPr>
          <p:cNvPr id="34829" name="AutoShape 13"/>
          <p:cNvSpPr>
            <a:spLocks/>
          </p:cNvSpPr>
          <p:nvPr/>
        </p:nvSpPr>
        <p:spPr bwMode="auto">
          <a:xfrm>
            <a:off x="7909520" y="3495675"/>
            <a:ext cx="400050" cy="4081463"/>
          </a:xfrm>
          <a:prstGeom prst="rightBrace">
            <a:avLst>
              <a:gd name="adj1" fmla="val 85020"/>
              <a:gd name="adj2" fmla="val 50000"/>
            </a:avLst>
          </a:prstGeom>
          <a:noFill/>
          <a:ln w="38160">
            <a:solidFill>
              <a:srgbClr val="FFEA18"/>
            </a:solidFill>
            <a:miter lim="800000"/>
            <a:headEnd/>
            <a:tailEnd/>
          </a:ln>
          <a:effectLst>
            <a:outerShdw blurRad="63500" dist="85328" dir="3806097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4284666" y="233363"/>
            <a:ext cx="3952876" cy="1771650"/>
            <a:chOff x="2699" y="147"/>
            <a:chExt cx="2490" cy="1116"/>
          </a:xfrm>
        </p:grpSpPr>
        <p:sp>
          <p:nvSpPr>
            <p:cNvPr id="34831" name="AutoShape 15"/>
            <p:cNvSpPr>
              <a:spLocks/>
            </p:cNvSpPr>
            <p:nvPr/>
          </p:nvSpPr>
          <p:spPr bwMode="auto">
            <a:xfrm>
              <a:off x="4937" y="147"/>
              <a:ext cx="252" cy="1070"/>
            </a:xfrm>
            <a:prstGeom prst="rightBrace">
              <a:avLst>
                <a:gd name="adj1" fmla="val 35384"/>
                <a:gd name="adj2" fmla="val 50000"/>
              </a:avLst>
            </a:prstGeom>
            <a:noFill/>
            <a:ln w="3816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85328" dir="3806097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34832" name="Line 16"/>
            <p:cNvSpPr>
              <a:spLocks noChangeShapeType="1"/>
            </p:cNvSpPr>
            <p:nvPr/>
          </p:nvSpPr>
          <p:spPr bwMode="auto">
            <a:xfrm>
              <a:off x="2699" y="1262"/>
              <a:ext cx="1900" cy="1"/>
            </a:xfrm>
            <a:prstGeom prst="line">
              <a:avLst/>
            </a:prstGeom>
            <a:noFill/>
            <a:ln w="76320">
              <a:solidFill>
                <a:srgbClr val="08F2EE"/>
              </a:solidFill>
              <a:prstDash val="sysDot"/>
              <a:miter lim="800000"/>
              <a:headEnd/>
              <a:tailEnd/>
            </a:ln>
            <a:effectLst>
              <a:outerShdw blurRad="63500" dist="17819" dir="2700000" algn="ctr" rotWithShape="0">
                <a:srgbClr val="040404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4260853" y="1992312"/>
            <a:ext cx="3976689" cy="1482724"/>
            <a:chOff x="2684" y="1255"/>
            <a:chExt cx="2505" cy="934"/>
          </a:xfrm>
        </p:grpSpPr>
        <p:sp>
          <p:nvSpPr>
            <p:cNvPr id="34834" name="Line 18"/>
            <p:cNvSpPr>
              <a:spLocks noChangeShapeType="1"/>
            </p:cNvSpPr>
            <p:nvPr/>
          </p:nvSpPr>
          <p:spPr bwMode="auto">
            <a:xfrm>
              <a:off x="2684" y="2181"/>
              <a:ext cx="1873" cy="8"/>
            </a:xfrm>
            <a:prstGeom prst="line">
              <a:avLst/>
            </a:prstGeom>
            <a:noFill/>
            <a:ln w="76320">
              <a:solidFill>
                <a:srgbClr val="08F2EE"/>
              </a:solidFill>
              <a:prstDash val="sysDot"/>
              <a:miter lim="800000"/>
              <a:headEnd/>
              <a:tailEnd/>
            </a:ln>
            <a:effectLst>
              <a:outerShdw blurRad="63500" dist="17819" dir="2700000" algn="ctr" rotWithShape="0">
                <a:srgbClr val="040404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4835" name="AutoShape 19"/>
            <p:cNvSpPr>
              <a:spLocks/>
            </p:cNvSpPr>
            <p:nvPr/>
          </p:nvSpPr>
          <p:spPr bwMode="auto">
            <a:xfrm>
              <a:off x="4937" y="1255"/>
              <a:ext cx="252" cy="890"/>
            </a:xfrm>
            <a:prstGeom prst="rightBrace">
              <a:avLst>
                <a:gd name="adj1" fmla="val 29431"/>
                <a:gd name="adj2" fmla="val 50000"/>
              </a:avLst>
            </a:prstGeom>
            <a:noFill/>
            <a:ln w="3816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85328" dir="3806097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70672" name="Text Box 21"/>
          <p:cNvSpPr txBox="1">
            <a:spLocks noChangeArrowheads="1"/>
          </p:cNvSpPr>
          <p:nvPr/>
        </p:nvSpPr>
        <p:spPr bwMode="auto">
          <a:xfrm>
            <a:off x="9412288" y="69754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0673" name="Text Box 22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70674" name="Text Box 23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32</a:t>
            </a:r>
          </a:p>
        </p:txBody>
      </p:sp>
      <p:sp>
        <p:nvSpPr>
          <p:cNvPr id="70675" name="Text Box 24"/>
          <p:cNvSpPr txBox="1">
            <a:spLocks noChangeArrowheads="1"/>
          </p:cNvSpPr>
          <p:nvPr/>
        </p:nvSpPr>
        <p:spPr bwMode="auto">
          <a:xfrm>
            <a:off x="9569450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5</a:t>
            </a:r>
          </a:p>
        </p:txBody>
      </p:sp>
      <p:sp>
        <p:nvSpPr>
          <p:cNvPr id="70676" name="Text Box 25"/>
          <p:cNvSpPr txBox="1">
            <a:spLocks noChangeArrowheads="1"/>
          </p:cNvSpPr>
          <p:nvPr/>
        </p:nvSpPr>
        <p:spPr bwMode="auto">
          <a:xfrm>
            <a:off x="3536836" y="3313112"/>
            <a:ext cx="516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34842" name="AutoShape 26"/>
          <p:cNvSpPr>
            <a:spLocks noChangeArrowheads="1"/>
          </p:cNvSpPr>
          <p:nvPr/>
        </p:nvSpPr>
        <p:spPr bwMode="auto">
          <a:xfrm rot="5400000">
            <a:off x="2160712" y="3216276"/>
            <a:ext cx="7451725" cy="12827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4" name="Group 27"/>
          <p:cNvGrpSpPr>
            <a:grpSpLocks/>
          </p:cNvGrpSpPr>
          <p:nvPr/>
        </p:nvGrpSpPr>
        <p:grpSpPr bwMode="auto">
          <a:xfrm>
            <a:off x="339725" y="157163"/>
            <a:ext cx="3471863" cy="7527925"/>
            <a:chOff x="214" y="99"/>
            <a:chExt cx="2187" cy="4742"/>
          </a:xfrm>
        </p:grpSpPr>
        <p:sp>
          <p:nvSpPr>
            <p:cNvPr id="70688" name="AutoShape 28"/>
            <p:cNvSpPr>
              <a:spLocks noChangeArrowheads="1"/>
            </p:cNvSpPr>
            <p:nvPr/>
          </p:nvSpPr>
          <p:spPr bwMode="auto">
            <a:xfrm>
              <a:off x="214" y="99"/>
              <a:ext cx="2187" cy="4742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618FFD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689" name="Text Box 29"/>
            <p:cNvSpPr txBox="1">
              <a:spLocks noChangeArrowheads="1"/>
            </p:cNvSpPr>
            <p:nvPr/>
          </p:nvSpPr>
          <p:spPr bwMode="auto">
            <a:xfrm>
              <a:off x="343" y="911"/>
              <a:ext cx="1916" cy="2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250"/>
                </a:spcBef>
              </a:pPr>
              <a:r>
                <a:rPr lang="en-US" altLang="ja-JP" b="1">
                  <a:solidFill>
                    <a:srgbClr val="000000"/>
                  </a:solidFill>
                  <a:latin typeface="Arial Black" charset="0"/>
                </a:rPr>
                <a:t>"</a:t>
              </a:r>
              <a:r>
                <a:rPr lang="en-GB" altLang="ja-JP" b="1">
                  <a:solidFill>
                    <a:srgbClr val="000000"/>
                  </a:solidFill>
                  <a:latin typeface="Arial Black" charset="0"/>
                </a:rPr>
                <a:t>…and you will be my witnesses in Jerusalem, and in all Judea, and Samaria, and to the ends of the earth."                        </a:t>
              </a:r>
              <a:r>
                <a:rPr lang="en-GB" altLang="ja-JP" sz="2000" b="1">
                  <a:solidFill>
                    <a:srgbClr val="000000"/>
                  </a:solidFill>
                  <a:latin typeface="Arial Black" charset="0"/>
                </a:rPr>
                <a:t>Acts 1:8b</a:t>
              </a:r>
              <a:endParaRPr lang="en-GB" sz="2000" b="1">
                <a:solidFill>
                  <a:srgbClr val="000000"/>
                </a:solidFill>
                <a:latin typeface="Arial Black" charset="0"/>
              </a:endParaRPr>
            </a:p>
          </p:txBody>
        </p:sp>
        <p:sp>
          <p:nvSpPr>
            <p:cNvPr id="70690" name="Text Box 30"/>
            <p:cNvSpPr txBox="1">
              <a:spLocks noChangeArrowheads="1"/>
            </p:cNvSpPr>
            <p:nvPr/>
          </p:nvSpPr>
          <p:spPr bwMode="auto">
            <a:xfrm>
              <a:off x="367" y="963"/>
              <a:ext cx="1916" cy="2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250"/>
                </a:spcBef>
                <a:buClr>
                  <a:srgbClr val="FFFFFF"/>
                </a:buClr>
              </a:pPr>
              <a:r>
                <a:rPr lang="en-US" altLang="ja-JP" b="1">
                  <a:solidFill>
                    <a:srgbClr val="FFFFFF"/>
                  </a:solidFill>
                  <a:latin typeface="Arial Black" charset="0"/>
                </a:rPr>
                <a:t>"</a:t>
              </a:r>
              <a:r>
                <a:rPr lang="en-GB" altLang="ja-JP" b="1">
                  <a:solidFill>
                    <a:srgbClr val="FFFFFF"/>
                  </a:solidFill>
                  <a:latin typeface="Arial Black" charset="0"/>
                </a:rPr>
                <a:t>…and you will be my witnesses in Jerusalem, and in all Judea, and Samaria, and to the ends of the earth."                      </a:t>
              </a:r>
              <a:r>
                <a:rPr lang="en-GB" altLang="ja-JP" sz="2000" b="1">
                  <a:solidFill>
                    <a:srgbClr val="FFFFFF"/>
                  </a:solidFill>
                  <a:latin typeface="Arial Black" charset="0"/>
                </a:rPr>
                <a:t>Acts 1:8b</a:t>
              </a:r>
              <a:endParaRPr lang="en-GB" sz="2000" b="1">
                <a:solidFill>
                  <a:srgbClr val="FFFFFF"/>
                </a:solidFill>
                <a:latin typeface="Arial Black" charset="0"/>
              </a:endParaRPr>
            </a:p>
          </p:txBody>
        </p:sp>
      </p:grp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347663" y="173038"/>
            <a:ext cx="3471862" cy="7527925"/>
            <a:chOff x="219" y="109"/>
            <a:chExt cx="2187" cy="4742"/>
          </a:xfrm>
        </p:grpSpPr>
        <p:sp>
          <p:nvSpPr>
            <p:cNvPr id="70685" name="AutoShape 32"/>
            <p:cNvSpPr>
              <a:spLocks noChangeArrowheads="1"/>
            </p:cNvSpPr>
            <p:nvPr/>
          </p:nvSpPr>
          <p:spPr bwMode="auto">
            <a:xfrm>
              <a:off x="219" y="109"/>
              <a:ext cx="2187" cy="4742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618FFD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686" name="Text Box 33"/>
            <p:cNvSpPr txBox="1">
              <a:spLocks noChangeArrowheads="1"/>
            </p:cNvSpPr>
            <p:nvPr/>
          </p:nvSpPr>
          <p:spPr bwMode="auto">
            <a:xfrm>
              <a:off x="395" y="646"/>
              <a:ext cx="1917" cy="3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2000"/>
                </a:spcBef>
              </a:pPr>
              <a:r>
                <a:rPr lang="en-GB" sz="3200" b="1">
                  <a:solidFill>
                    <a:srgbClr val="000000"/>
                  </a:solidFill>
                  <a:latin typeface="Arial Black" charset="0"/>
                </a:rPr>
                <a:t>AN AGELESS DRAMA IN THREE EPISODES!</a:t>
              </a:r>
            </a:p>
            <a:p>
              <a:pPr algn="ctr">
                <a:lnSpc>
                  <a:spcPct val="100000"/>
                </a:lnSpc>
                <a:spcBef>
                  <a:spcPts val="2000"/>
                </a:spcBef>
              </a:pPr>
              <a:r>
                <a:rPr lang="en-GB" sz="3200" b="1">
                  <a:solidFill>
                    <a:srgbClr val="000000"/>
                  </a:solidFill>
                  <a:latin typeface="Arial Black" charset="0"/>
                </a:rPr>
                <a:t> THE CHURCH IS BORN… AND HERE WE ARE!</a:t>
              </a:r>
            </a:p>
          </p:txBody>
        </p:sp>
        <p:sp>
          <p:nvSpPr>
            <p:cNvPr id="70687" name="Text Box 34"/>
            <p:cNvSpPr txBox="1">
              <a:spLocks noChangeArrowheads="1"/>
            </p:cNvSpPr>
            <p:nvPr/>
          </p:nvSpPr>
          <p:spPr bwMode="auto">
            <a:xfrm>
              <a:off x="377" y="696"/>
              <a:ext cx="1916" cy="3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2000"/>
                </a:spcBef>
                <a:buClr>
                  <a:srgbClr val="FFFFFF"/>
                </a:buClr>
              </a:pPr>
              <a:r>
                <a:rPr lang="en-GB" sz="3200" b="1">
                  <a:solidFill>
                    <a:srgbClr val="FFFFFF"/>
                  </a:solidFill>
                  <a:latin typeface="Arial Black" charset="0"/>
                </a:rPr>
                <a:t>AN AGELESS DRAMA IN THREE EPISODES!</a:t>
              </a:r>
            </a:p>
            <a:p>
              <a:pPr algn="ctr">
                <a:lnSpc>
                  <a:spcPct val="100000"/>
                </a:lnSpc>
                <a:spcBef>
                  <a:spcPts val="2000"/>
                </a:spcBef>
                <a:buClr>
                  <a:srgbClr val="FFFFFF"/>
                </a:buClr>
              </a:pPr>
              <a:r>
                <a:rPr lang="en-GB" sz="3200" b="1">
                  <a:solidFill>
                    <a:srgbClr val="FFFFFF"/>
                  </a:solidFill>
                  <a:latin typeface="Arial Black" charset="0"/>
                </a:rPr>
                <a:t> THE CHURCH IS BORN… </a:t>
              </a:r>
              <a:r>
                <a:rPr lang="en-GB" sz="3200" b="1">
                  <a:solidFill>
                    <a:srgbClr val="19FFF4"/>
                  </a:solidFill>
                  <a:latin typeface="Arial Black" charset="0"/>
                </a:rPr>
                <a:t>AND HERE WE ARE!</a:t>
              </a:r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276227" y="158750"/>
            <a:ext cx="3671889" cy="7527925"/>
            <a:chOff x="174" y="100"/>
            <a:chExt cx="2313" cy="4742"/>
          </a:xfrm>
        </p:grpSpPr>
        <p:sp>
          <p:nvSpPr>
            <p:cNvPr id="70681" name="AutoShape 36"/>
            <p:cNvSpPr>
              <a:spLocks noChangeArrowheads="1"/>
            </p:cNvSpPr>
            <p:nvPr/>
          </p:nvSpPr>
          <p:spPr bwMode="auto">
            <a:xfrm>
              <a:off x="228" y="100"/>
              <a:ext cx="2187" cy="4742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FC0128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0682" name="Group 37"/>
            <p:cNvGrpSpPr>
              <a:grpSpLocks/>
            </p:cNvGrpSpPr>
            <p:nvPr/>
          </p:nvGrpSpPr>
          <p:grpSpPr bwMode="auto">
            <a:xfrm>
              <a:off x="174" y="1178"/>
              <a:ext cx="2313" cy="3367"/>
              <a:chOff x="174" y="1178"/>
              <a:chExt cx="2313" cy="3367"/>
            </a:xfrm>
          </p:grpSpPr>
          <p:sp>
            <p:nvSpPr>
              <p:cNvPr id="70683" name="Text Box 38"/>
              <p:cNvSpPr txBox="1">
                <a:spLocks noChangeArrowheads="1"/>
              </p:cNvSpPr>
              <p:nvPr/>
            </p:nvSpPr>
            <p:spPr bwMode="auto">
              <a:xfrm>
                <a:off x="220" y="1178"/>
                <a:ext cx="2223" cy="3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>
                <a:spAutoFit/>
              </a:bodyPr>
              <a:lstStyle>
                <a:lvl1pPr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2pPr>
                <a:lvl3pPr marL="11430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3pPr>
                <a:lvl4pPr marL="16002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4pPr>
                <a:lvl5pPr marL="20574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5pPr>
                <a:lvl6pPr marL="25146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6pPr>
                <a:lvl7pPr marL="29718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7pPr>
                <a:lvl8pPr marL="34290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8pPr>
                <a:lvl9pPr marL="38862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ts val="3000"/>
                  </a:spcBef>
                </a:pPr>
                <a:r>
                  <a:rPr lang="en-GB" sz="4800" b="1" dirty="0">
                    <a:solidFill>
                      <a:srgbClr val="000000"/>
                    </a:solidFill>
                    <a:latin typeface="Arial Black" charset="0"/>
                  </a:rPr>
                  <a:t>HEILAM KHANG RUI ANIU TABUI TAANC BAM THA?</a:t>
                </a:r>
              </a:p>
            </p:txBody>
          </p:sp>
          <p:sp>
            <p:nvSpPr>
              <p:cNvPr id="70684" name="Text Box 39"/>
              <p:cNvSpPr txBox="1">
                <a:spLocks noChangeArrowheads="1"/>
              </p:cNvSpPr>
              <p:nvPr/>
            </p:nvSpPr>
            <p:spPr bwMode="auto">
              <a:xfrm>
                <a:off x="174" y="1228"/>
                <a:ext cx="2313" cy="3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>
                <a:spAutoFit/>
              </a:bodyPr>
              <a:lstStyle>
                <a:lvl1pPr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2pPr>
                <a:lvl3pPr marL="11430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3pPr>
                <a:lvl4pPr marL="16002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4pPr>
                <a:lvl5pPr marL="2057400" indent="-228600"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5pPr>
                <a:lvl6pPr marL="25146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6pPr>
                <a:lvl7pPr marL="29718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7pPr>
                <a:lvl8pPr marL="34290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8pPr>
                <a:lvl9pPr marL="38862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tabLst>
                    <a:tab pos="0" algn="l"/>
                    <a:tab pos="911225" algn="l"/>
                    <a:tab pos="1825625" algn="l"/>
                    <a:tab pos="2740025" algn="l"/>
                    <a:tab pos="3654425" algn="l"/>
                    <a:tab pos="4568825" algn="l"/>
                    <a:tab pos="5483225" algn="l"/>
                    <a:tab pos="6397625" algn="l"/>
                    <a:tab pos="7312025" algn="l"/>
                    <a:tab pos="8226425" algn="l"/>
                    <a:tab pos="9140825" algn="l"/>
                    <a:tab pos="10055225" algn="l"/>
                  </a:tabLst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ts val="3000"/>
                  </a:spcBef>
                  <a:buClr>
                    <a:srgbClr val="FFFFFF"/>
                  </a:buClr>
                </a:pPr>
                <a:r>
                  <a:rPr lang="en-GB" sz="4800" b="1" dirty="0">
                    <a:solidFill>
                      <a:srgbClr val="FFFFFF"/>
                    </a:solidFill>
                    <a:latin typeface="Arial Black" charset="0"/>
                  </a:rPr>
                  <a:t>HEILAM KHANG RUI ANIU TABUI TAANC BAM THA?</a:t>
                </a:r>
              </a:p>
            </p:txBody>
          </p:sp>
        </p:grp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34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34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1"/>
          <p:cNvSpPr>
            <a:spLocks noChangeArrowheads="1"/>
          </p:cNvSpPr>
          <p:nvPr/>
        </p:nvSpPr>
        <p:spPr bwMode="auto">
          <a:xfrm>
            <a:off x="901700" y="3641725"/>
            <a:ext cx="1862138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508000" y="320198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4)</a:t>
            </a:r>
          </a:p>
        </p:txBody>
      </p:sp>
      <p:sp>
        <p:nvSpPr>
          <p:cNvPr id="72707" name="Rectangle 3"/>
          <p:cNvSpPr>
            <a:spLocks noChangeArrowheads="1"/>
          </p:cNvSpPr>
          <p:nvPr/>
        </p:nvSpPr>
        <p:spPr bwMode="auto">
          <a:xfrm>
            <a:off x="708720" y="3598168"/>
            <a:ext cx="2219201" cy="103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PATCHANGHMEI </a:t>
            </a:r>
            <a:r>
              <a:rPr lang="en-GB" sz="2000" b="1" dirty="0">
                <a:solidFill>
                  <a:srgbClr val="FFB3C0"/>
                </a:solidFill>
                <a:latin typeface="Helvetica" charset="0"/>
              </a:rPr>
              <a:t>LEV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B3C0"/>
                </a:solidFill>
                <a:latin typeface="Helvetica" charset="0"/>
              </a:rPr>
              <a:t>THEOLOGY</a:t>
            </a:r>
          </a:p>
        </p:txBody>
      </p:sp>
      <p:sp>
        <p:nvSpPr>
          <p:cNvPr id="72708" name="Rectangle 4"/>
          <p:cNvSpPr>
            <a:spLocks noChangeArrowheads="1"/>
          </p:cNvSpPr>
          <p:nvPr/>
        </p:nvSpPr>
        <p:spPr bwMode="auto">
          <a:xfrm>
            <a:off x="3084513" y="3636963"/>
            <a:ext cx="1711325" cy="909637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2709" name="Rectangle 5"/>
          <p:cNvSpPr>
            <a:spLocks noChangeArrowheads="1"/>
          </p:cNvSpPr>
          <p:nvPr/>
        </p:nvSpPr>
        <p:spPr bwMode="auto">
          <a:xfrm>
            <a:off x="3084984" y="3819525"/>
            <a:ext cx="1623541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RUANRY</a:t>
            </a:r>
          </a:p>
        </p:txBody>
      </p:sp>
      <p:sp>
        <p:nvSpPr>
          <p:cNvPr id="72710" name="Rectangle 6"/>
          <p:cNvSpPr>
            <a:spLocks noChangeArrowheads="1"/>
          </p:cNvSpPr>
          <p:nvPr/>
        </p:nvSpPr>
        <p:spPr bwMode="auto">
          <a:xfrm>
            <a:off x="5100638" y="3638550"/>
            <a:ext cx="1795462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2711" name="Rectangle 7"/>
          <p:cNvSpPr>
            <a:spLocks noChangeArrowheads="1"/>
          </p:cNvSpPr>
          <p:nvPr/>
        </p:nvSpPr>
        <p:spPr bwMode="auto">
          <a:xfrm>
            <a:off x="5283200" y="3819525"/>
            <a:ext cx="1618208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LAT-LU</a:t>
            </a:r>
          </a:p>
        </p:txBody>
      </p:sp>
      <p:sp>
        <p:nvSpPr>
          <p:cNvPr id="72712" name="Rectangle 8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2713" name="Rectangle 9"/>
          <p:cNvSpPr>
            <a:spLocks noChangeArrowheads="1"/>
          </p:cNvSpPr>
          <p:nvPr/>
        </p:nvSpPr>
        <p:spPr bwMode="auto">
          <a:xfrm>
            <a:off x="6829400" y="3819525"/>
            <a:ext cx="2376264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NGANVMAKMEI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GUANGNIMEI</a:t>
            </a:r>
          </a:p>
        </p:txBody>
      </p:sp>
      <p:grpSp>
        <p:nvGrpSpPr>
          <p:cNvPr id="72714" name="Group 10"/>
          <p:cNvGrpSpPr>
            <a:grpSpLocks/>
          </p:cNvGrpSpPr>
          <p:nvPr/>
        </p:nvGrpSpPr>
        <p:grpSpPr bwMode="auto">
          <a:xfrm>
            <a:off x="776288" y="4641850"/>
            <a:ext cx="8289925" cy="1962150"/>
            <a:chOff x="489" y="2924"/>
            <a:chExt cx="5222" cy="1236"/>
          </a:xfrm>
        </p:grpSpPr>
        <p:sp>
          <p:nvSpPr>
            <p:cNvPr id="35851" name="Line 11"/>
            <p:cNvSpPr>
              <a:spLocks noChangeShapeType="1"/>
            </p:cNvSpPr>
            <p:nvPr/>
          </p:nvSpPr>
          <p:spPr bwMode="auto">
            <a:xfrm>
              <a:off x="489" y="2952"/>
              <a:ext cx="5221" cy="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5852" name="Line 12"/>
            <p:cNvSpPr>
              <a:spLocks noChangeShapeType="1"/>
            </p:cNvSpPr>
            <p:nvPr/>
          </p:nvSpPr>
          <p:spPr bwMode="auto">
            <a:xfrm>
              <a:off x="512" y="2956"/>
              <a:ext cx="1" cy="93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5853" name="Line 13"/>
            <p:cNvSpPr>
              <a:spLocks noChangeShapeType="1"/>
            </p:cNvSpPr>
            <p:nvPr/>
          </p:nvSpPr>
          <p:spPr bwMode="auto">
            <a:xfrm>
              <a:off x="4416" y="2956"/>
              <a:ext cx="1" cy="81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5854" name="Line 14"/>
            <p:cNvSpPr>
              <a:spLocks noChangeShapeType="1"/>
            </p:cNvSpPr>
            <p:nvPr/>
          </p:nvSpPr>
          <p:spPr bwMode="auto">
            <a:xfrm>
              <a:off x="3115" y="2956"/>
              <a:ext cx="1" cy="1205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5855" name="Line 15"/>
            <p:cNvSpPr>
              <a:spLocks noChangeShapeType="1"/>
            </p:cNvSpPr>
            <p:nvPr/>
          </p:nvSpPr>
          <p:spPr bwMode="auto">
            <a:xfrm>
              <a:off x="5712" y="2924"/>
              <a:ext cx="1" cy="109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35856" name="Line 16"/>
            <p:cNvSpPr>
              <a:spLocks noChangeShapeType="1"/>
            </p:cNvSpPr>
            <p:nvPr/>
          </p:nvSpPr>
          <p:spPr bwMode="auto">
            <a:xfrm>
              <a:off x="1799" y="2956"/>
              <a:ext cx="1" cy="99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72715" name="Rectangle 17"/>
          <p:cNvSpPr>
            <a:spLocks noChangeArrowheads="1"/>
          </p:cNvSpPr>
          <p:nvPr/>
        </p:nvSpPr>
        <p:spPr bwMode="auto">
          <a:xfrm>
            <a:off x="2579688" y="318293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72716" name="Rectangle 18"/>
          <p:cNvSpPr>
            <a:spLocks noChangeArrowheads="1"/>
          </p:cNvSpPr>
          <p:nvPr/>
        </p:nvSpPr>
        <p:spPr bwMode="auto">
          <a:xfrm>
            <a:off x="4132263" y="3182938"/>
            <a:ext cx="2679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21)</a:t>
            </a:r>
          </a:p>
        </p:txBody>
      </p:sp>
      <p:sp>
        <p:nvSpPr>
          <p:cNvPr id="72717" name="Rectangle 19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72718" name="Rectangle 20"/>
          <p:cNvSpPr>
            <a:spLocks noChangeArrowheads="1"/>
          </p:cNvSpPr>
          <p:nvPr/>
        </p:nvSpPr>
        <p:spPr bwMode="auto">
          <a:xfrm>
            <a:off x="984250" y="5005388"/>
            <a:ext cx="1884710" cy="304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Gaichamv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72719" name="Rectangle 21"/>
          <p:cNvSpPr>
            <a:spLocks noChangeArrowheads="1"/>
          </p:cNvSpPr>
          <p:nvPr/>
        </p:nvSpPr>
        <p:spPr bwMode="auto">
          <a:xfrm>
            <a:off x="2708374" y="4894312"/>
            <a:ext cx="2392834" cy="458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Latdiu</a:t>
            </a:r>
            <a:r>
              <a:rPr lang="en-GB" sz="2400" b="1" i="1" dirty="0">
                <a:solidFill>
                  <a:srgbClr val="A7FFA7"/>
                </a:solidFill>
                <a:latin typeface="Helvetica" charset="0"/>
              </a:rPr>
              <a:t> </a:t>
            </a: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Tatmei</a:t>
            </a:r>
            <a:endParaRPr lang="en-GB" sz="2400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72720" name="Rectangle 22"/>
          <p:cNvSpPr>
            <a:spLocks noChangeArrowheads="1"/>
          </p:cNvSpPr>
          <p:nvPr/>
        </p:nvSpPr>
        <p:spPr bwMode="auto">
          <a:xfrm>
            <a:off x="5167313" y="4921250"/>
            <a:ext cx="1706562" cy="133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85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Tatdyn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72721" name="Rectangle 2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i="1" dirty="0" err="1">
                <a:solidFill>
                  <a:srgbClr val="A7FFA7"/>
                </a:solidFill>
                <a:latin typeface="Helvetica" charset="0"/>
              </a:rPr>
              <a:t>Ndauhloumei</a:t>
            </a:r>
            <a:endParaRPr lang="en-GB" b="1" i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72722" name="Rectangle 24"/>
          <p:cNvSpPr>
            <a:spLocks noChangeArrowheads="1"/>
          </p:cNvSpPr>
          <p:nvPr/>
        </p:nvSpPr>
        <p:spPr bwMode="auto">
          <a:xfrm>
            <a:off x="1981200" y="1708150"/>
            <a:ext cx="6042025" cy="1671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LT TUANG KALANGV PADEIH PATMEI:</a:t>
            </a: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HYLOUMEI   A.D. 50  LEV  90 KAK KHOU</a:t>
            </a:r>
          </a:p>
        </p:txBody>
      </p:sp>
      <p:sp>
        <p:nvSpPr>
          <p:cNvPr id="35865" name="Oval 25"/>
          <p:cNvSpPr>
            <a:spLocks noChangeArrowheads="1"/>
          </p:cNvSpPr>
          <p:nvPr/>
        </p:nvSpPr>
        <p:spPr bwMode="auto">
          <a:xfrm>
            <a:off x="4660900" y="2938463"/>
            <a:ext cx="2590800" cy="4191000"/>
          </a:xfrm>
          <a:prstGeom prst="ellipse">
            <a:avLst/>
          </a:prstGeom>
          <a:noFill/>
          <a:ln w="76320">
            <a:solidFill>
              <a:srgbClr val="00AE00"/>
            </a:solidFill>
            <a:miter lim="800000"/>
            <a:headEnd/>
            <a:tailEnd/>
          </a:ln>
          <a:effectLst>
            <a:outerShdw blurRad="63500" dist="99193" dir="2381944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2724" name="Text Box 26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2725" name="Text Box 27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2726" name="Text Box 28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33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5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5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6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36868" name="Rectangle 4"/>
          <p:cNvSpPr>
            <a:spLocks noChangeArrowheads="1"/>
          </p:cNvSpPr>
          <p:nvPr/>
        </p:nvSpPr>
        <p:spPr bwMode="auto">
          <a:xfrm>
            <a:off x="1955353" y="1869976"/>
            <a:ext cx="7826375" cy="1944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3563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5700" b="1" i="1" dirty="0">
                <a:solidFill>
                  <a:srgbClr val="FFFF00"/>
                </a:solidFill>
                <a:latin typeface="Helvetica" charset="0"/>
              </a:rPr>
              <a:t>Paul </a:t>
            </a:r>
            <a:r>
              <a:rPr lang="en-GB" sz="5700" b="1" i="1" dirty="0" err="1">
                <a:solidFill>
                  <a:srgbClr val="FFFF00"/>
                </a:solidFill>
                <a:latin typeface="Helvetica" charset="0"/>
              </a:rPr>
              <a:t>Chaengtat</a:t>
            </a:r>
            <a:r>
              <a:rPr lang="en-GB" sz="5700" b="1" i="1" dirty="0">
                <a:solidFill>
                  <a:srgbClr val="FFFF00"/>
                </a:solidFill>
                <a:latin typeface="Helvetica" charset="0"/>
              </a:rPr>
              <a:t> </a:t>
            </a:r>
            <a:r>
              <a:rPr lang="en-GB" sz="5700" b="1" i="1" dirty="0" err="1">
                <a:solidFill>
                  <a:srgbClr val="FFFF00"/>
                </a:solidFill>
                <a:latin typeface="Helvetica" charset="0"/>
              </a:rPr>
              <a:t>zay</a:t>
            </a:r>
            <a:r>
              <a:rPr lang="en-GB" sz="5700" b="1" i="1" dirty="0">
                <a:solidFill>
                  <a:srgbClr val="FFFF00"/>
                </a:solidFill>
                <a:latin typeface="Helvetica" charset="0"/>
              </a:rPr>
              <a:t> </a:t>
            </a:r>
            <a:r>
              <a:rPr lang="en-GB" sz="5700" b="1" i="1" dirty="0" err="1">
                <a:solidFill>
                  <a:srgbClr val="FFFF00"/>
                </a:solidFill>
                <a:latin typeface="Helvetica" charset="0"/>
              </a:rPr>
              <a:t>ntyngpatmei</a:t>
            </a:r>
            <a:endParaRPr lang="en-GB" sz="5700" b="1" i="1" dirty="0">
              <a:solidFill>
                <a:srgbClr val="FFFF00"/>
              </a:solidFill>
              <a:latin typeface="Helvetica" charset="0"/>
            </a:endParaRPr>
          </a:p>
        </p:txBody>
      </p:sp>
      <p:sp>
        <p:nvSpPr>
          <p:cNvPr id="36869" name="Rectangle 5"/>
          <p:cNvSpPr>
            <a:spLocks noChangeArrowheads="1"/>
          </p:cNvSpPr>
          <p:nvPr/>
        </p:nvSpPr>
        <p:spPr bwMode="auto">
          <a:xfrm>
            <a:off x="2586360" y="3742184"/>
            <a:ext cx="6691312" cy="4074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1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Baibal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thei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kabamv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hiak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tei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…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kathw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rowloumei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chaengnunc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…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hiat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nkakloumei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chaeng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…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kariang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swna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hiatloumei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chaeng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…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ngguicloumei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hiaklauna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nunc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khatni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machu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baihmei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, </a:t>
            </a:r>
            <a:r>
              <a:rPr lang="en-GB" sz="3100" b="1" i="1" u="sng" dirty="0">
                <a:solidFill>
                  <a:srgbClr val="FFFFFF"/>
                </a:solidFill>
                <a:latin typeface="Helvetica" charset="0"/>
              </a:rPr>
              <a:t>khat </a:t>
            </a:r>
            <a:r>
              <a:rPr lang="en-GB" sz="3100" b="1" i="1" u="sng" dirty="0" err="1">
                <a:solidFill>
                  <a:srgbClr val="FFFFFF"/>
                </a:solidFill>
                <a:latin typeface="Helvetica" charset="0"/>
              </a:rPr>
              <a:t>khat</a:t>
            </a:r>
            <a:r>
              <a:rPr lang="en-GB" sz="3100" b="1" i="1" u="sng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u="sng" dirty="0" err="1">
                <a:solidFill>
                  <a:srgbClr val="FFFFFF"/>
                </a:solidFill>
                <a:latin typeface="Helvetica" charset="0"/>
              </a:rPr>
              <a:t>ruc</a:t>
            </a:r>
            <a:r>
              <a:rPr lang="en-GB" sz="3100" b="1" i="1" u="sng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u="sng" dirty="0" err="1">
                <a:solidFill>
                  <a:srgbClr val="FFFFFF"/>
                </a:solidFill>
                <a:latin typeface="Helvetica" charset="0"/>
              </a:rPr>
              <a:t>khou</a:t>
            </a:r>
            <a:r>
              <a:rPr lang="en-GB" sz="3100" b="1" i="1" u="sng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u="sng" dirty="0" err="1">
                <a:solidFill>
                  <a:srgbClr val="FFFFFF"/>
                </a:solidFill>
                <a:latin typeface="Helvetica" charset="0"/>
              </a:rPr>
              <a:t>hiaklou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rap-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raphmei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nang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rui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FFFFFF"/>
                </a:solidFill>
                <a:latin typeface="Helvetica" charset="0"/>
              </a:rPr>
              <a:t>thay</a:t>
            </a:r>
            <a:r>
              <a:rPr lang="en-GB" sz="3100" b="1" i="1" dirty="0">
                <a:solidFill>
                  <a:srgbClr val="FFFFFF"/>
                </a:solidFill>
                <a:latin typeface="Helvetica" charset="0"/>
              </a:rPr>
              <a:t> e!</a:t>
            </a:r>
            <a:endParaRPr lang="en-GB" sz="3100" b="1" i="1" u="sng" dirty="0">
              <a:solidFill>
                <a:srgbClr val="FFFFFF"/>
              </a:solidFill>
              <a:latin typeface="Helvetica" charset="0"/>
            </a:endParaRPr>
          </a:p>
        </p:txBody>
      </p:sp>
      <p:pic>
        <p:nvPicPr>
          <p:cNvPr id="74756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" y="3216275"/>
            <a:ext cx="1866900" cy="4013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74757" name="Text Box 7"/>
          <p:cNvSpPr txBox="1">
            <a:spLocks noChangeArrowheads="1"/>
          </p:cNvSpPr>
          <p:nvPr/>
        </p:nvSpPr>
        <p:spPr bwMode="auto">
          <a:xfrm>
            <a:off x="9459913" y="704215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4758" name="Text Box 8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34</a:t>
            </a:r>
          </a:p>
        </p:txBody>
      </p:sp>
      <p:sp>
        <p:nvSpPr>
          <p:cNvPr id="74759" name="Text Box 9"/>
          <p:cNvSpPr txBox="1">
            <a:spLocks noChangeArrowheads="1"/>
          </p:cNvSpPr>
          <p:nvPr/>
        </p:nvSpPr>
        <p:spPr bwMode="auto">
          <a:xfrm>
            <a:off x="9566275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368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76802" name="Text Box 2"/>
          <p:cNvSpPr txBox="1">
            <a:spLocks noChangeArrowheads="1"/>
          </p:cNvSpPr>
          <p:nvPr/>
        </p:nvSpPr>
        <p:spPr bwMode="auto">
          <a:xfrm>
            <a:off x="1006475" y="5945188"/>
            <a:ext cx="287655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</a:pPr>
            <a:r>
              <a:rPr lang="en-GB" sz="4000" b="1">
                <a:solidFill>
                  <a:srgbClr val="0033CC"/>
                </a:solidFill>
                <a:latin typeface="Comic Sans MS" charset="0"/>
              </a:rPr>
              <a:t>AFRICA</a:t>
            </a:r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6956425" y="5570538"/>
            <a:ext cx="23622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</a:pPr>
            <a:r>
              <a:rPr lang="en-GB" sz="4000" b="1">
                <a:solidFill>
                  <a:srgbClr val="0033CC"/>
                </a:solidFill>
                <a:latin typeface="Comic Sans MS" charset="0"/>
              </a:rPr>
              <a:t>ARABIA</a:t>
            </a:r>
          </a:p>
        </p:txBody>
      </p:sp>
      <p:sp>
        <p:nvSpPr>
          <p:cNvPr id="76804" name="Text Box 4"/>
          <p:cNvSpPr txBox="1">
            <a:spLocks noChangeArrowheads="1"/>
          </p:cNvSpPr>
          <p:nvPr/>
        </p:nvSpPr>
        <p:spPr bwMode="auto">
          <a:xfrm>
            <a:off x="6956425" y="2374900"/>
            <a:ext cx="16351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938"/>
              </a:spcBef>
              <a:buClr>
                <a:srgbClr val="0033CC"/>
              </a:buClr>
            </a:pPr>
            <a:r>
              <a:rPr lang="en-GB" sz="3100" b="1">
                <a:solidFill>
                  <a:srgbClr val="0033CC"/>
                </a:solidFill>
                <a:latin typeface="Comic Sans MS" charset="0"/>
              </a:rPr>
              <a:t>ASIA</a:t>
            </a:r>
          </a:p>
        </p:txBody>
      </p:sp>
      <p:sp>
        <p:nvSpPr>
          <p:cNvPr id="76805" name="Text Box 5"/>
          <p:cNvSpPr txBox="1">
            <a:spLocks noChangeArrowheads="1"/>
          </p:cNvSpPr>
          <p:nvPr/>
        </p:nvSpPr>
        <p:spPr bwMode="auto">
          <a:xfrm rot="1320000">
            <a:off x="3506788" y="4748929"/>
            <a:ext cx="231933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MEDITERRANIA DUIBAMV</a:t>
            </a:r>
          </a:p>
        </p:txBody>
      </p:sp>
      <p:sp>
        <p:nvSpPr>
          <p:cNvPr id="76806" name="Text Box 6"/>
          <p:cNvSpPr txBox="1">
            <a:spLocks noChangeArrowheads="1"/>
          </p:cNvSpPr>
          <p:nvPr/>
        </p:nvSpPr>
        <p:spPr bwMode="auto">
          <a:xfrm rot="1320000">
            <a:off x="642938" y="1440579"/>
            <a:ext cx="150018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ATLANTIC DUIDAI</a:t>
            </a:r>
          </a:p>
        </p:txBody>
      </p:sp>
      <p:sp>
        <p:nvSpPr>
          <p:cNvPr id="76807" name="Freeform 7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6808" name="Rectangle 8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6809" name="AutoShape 9"/>
          <p:cNvSpPr>
            <a:spLocks noChangeArrowheads="1"/>
          </p:cNvSpPr>
          <p:nvPr/>
        </p:nvSpPr>
        <p:spPr bwMode="auto">
          <a:xfrm>
            <a:off x="8761413" y="3913188"/>
            <a:ext cx="803275" cy="406400"/>
          </a:xfrm>
          <a:prstGeom prst="roundRect">
            <a:avLst>
              <a:gd name="adj" fmla="val 16667"/>
            </a:avLst>
          </a:prstGeom>
          <a:solidFill>
            <a:srgbClr val="E7EC26"/>
          </a:solidFill>
          <a:ln w="38160">
            <a:solidFill>
              <a:srgbClr val="919191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6810" name="Rectangle 10"/>
          <p:cNvSpPr>
            <a:spLocks noChangeArrowheads="1"/>
          </p:cNvSpPr>
          <p:nvPr/>
        </p:nvSpPr>
        <p:spPr bwMode="auto">
          <a:xfrm>
            <a:off x="8759825" y="4062413"/>
            <a:ext cx="1047750" cy="447675"/>
          </a:xfrm>
          <a:prstGeom prst="rect">
            <a:avLst/>
          </a:prstGeom>
          <a:solidFill>
            <a:srgbClr val="FFFF00"/>
          </a:solidFill>
          <a:ln w="381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6811" name="AutoShape 11"/>
          <p:cNvSpPr>
            <a:spLocks noChangeArrowheads="1"/>
          </p:cNvSpPr>
          <p:nvPr/>
        </p:nvSpPr>
        <p:spPr bwMode="auto">
          <a:xfrm>
            <a:off x="8782050" y="3941763"/>
            <a:ext cx="762000" cy="406400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6812" name="Line 12"/>
          <p:cNvSpPr>
            <a:spLocks noChangeShapeType="1"/>
          </p:cNvSpPr>
          <p:nvPr/>
        </p:nvSpPr>
        <p:spPr bwMode="auto">
          <a:xfrm>
            <a:off x="8805863" y="4238625"/>
            <a:ext cx="950912" cy="1588"/>
          </a:xfrm>
          <a:prstGeom prst="line">
            <a:avLst/>
          </a:prstGeom>
          <a:noFill/>
          <a:ln w="126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76813" name="Line 13"/>
          <p:cNvSpPr>
            <a:spLocks noChangeShapeType="1"/>
          </p:cNvSpPr>
          <p:nvPr/>
        </p:nvSpPr>
        <p:spPr bwMode="auto">
          <a:xfrm>
            <a:off x="8805863" y="4411663"/>
            <a:ext cx="950912" cy="1587"/>
          </a:xfrm>
          <a:prstGeom prst="line">
            <a:avLst/>
          </a:prstGeom>
          <a:noFill/>
          <a:ln w="126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76814" name="Rectangle 14"/>
          <p:cNvSpPr>
            <a:spLocks noChangeArrowheads="1"/>
          </p:cNvSpPr>
          <p:nvPr/>
        </p:nvSpPr>
        <p:spPr bwMode="auto">
          <a:xfrm>
            <a:off x="8654999" y="4221163"/>
            <a:ext cx="1270745" cy="254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0590" tIns="49575" rIns="100590" bIns="49575">
            <a:spAutoFit/>
          </a:bodyPr>
          <a:lstStyle/>
          <a:p>
            <a:pPr>
              <a:lnSpc>
                <a:spcPct val="100000"/>
              </a:lnSpc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 dirty="0" err="1">
                <a:solidFill>
                  <a:srgbClr val="000000"/>
                </a:solidFill>
                <a:latin typeface="Helvetica" charset="0"/>
              </a:rPr>
              <a:t>Rommei</a:t>
            </a:r>
            <a:r>
              <a:rPr lang="en-GB" sz="1000" b="1" dirty="0">
                <a:solidFill>
                  <a:srgbClr val="000000"/>
                </a:solidFill>
                <a:latin typeface="Helvetica" charset="0"/>
              </a:rPr>
              <a:t> </a:t>
            </a:r>
            <a:r>
              <a:rPr lang="en-GB" sz="1000" b="1" dirty="0" err="1">
                <a:solidFill>
                  <a:srgbClr val="000000"/>
                </a:solidFill>
                <a:latin typeface="Helvetica" charset="0"/>
              </a:rPr>
              <a:t>Lwnlung</a:t>
            </a:r>
            <a:endParaRPr lang="en-GB" sz="1000" b="1" dirty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76815" name="Rectangle 15"/>
          <p:cNvSpPr>
            <a:spLocks noChangeArrowheads="1"/>
          </p:cNvSpPr>
          <p:nvPr/>
        </p:nvSpPr>
        <p:spPr bwMode="auto">
          <a:xfrm>
            <a:off x="8748713" y="4044950"/>
            <a:ext cx="946938" cy="254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0590" tIns="49575" rIns="100590" bIns="49575">
            <a:spAutoFit/>
          </a:bodyPr>
          <a:lstStyle/>
          <a:p>
            <a:pPr>
              <a:lnSpc>
                <a:spcPct val="100000"/>
              </a:lnSpc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 dirty="0" err="1">
                <a:solidFill>
                  <a:srgbClr val="000000"/>
                </a:solidFill>
                <a:latin typeface="Helvetica" charset="0"/>
              </a:rPr>
              <a:t>GrikmeiAlex</a:t>
            </a:r>
            <a:endParaRPr lang="en-GB" sz="1000" b="1" dirty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76816" name="Rectangle 16"/>
          <p:cNvSpPr>
            <a:spLocks noChangeArrowheads="1"/>
          </p:cNvSpPr>
          <p:nvPr/>
        </p:nvSpPr>
        <p:spPr bwMode="auto">
          <a:xfrm>
            <a:off x="8774113" y="3886200"/>
            <a:ext cx="852361" cy="254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0590" tIns="49575" rIns="100590" bIns="49575">
            <a:spAutoFit/>
          </a:bodyPr>
          <a:lstStyle/>
          <a:p>
            <a:pPr>
              <a:lnSpc>
                <a:spcPct val="100000"/>
              </a:lnSpc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 dirty="0">
                <a:solidFill>
                  <a:srgbClr val="000000"/>
                </a:solidFill>
                <a:latin typeface="Chicago" charset="0"/>
              </a:rPr>
              <a:t>KARIMMEI</a:t>
            </a:r>
          </a:p>
        </p:txBody>
      </p:sp>
      <p:sp>
        <p:nvSpPr>
          <p:cNvPr id="76817" name="Text Box 17"/>
          <p:cNvSpPr txBox="1">
            <a:spLocks noChangeArrowheads="1"/>
          </p:cNvSpPr>
          <p:nvPr/>
        </p:nvSpPr>
        <p:spPr bwMode="auto">
          <a:xfrm>
            <a:off x="9632950" y="106363"/>
            <a:ext cx="2047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37906" name="Rectangle 18"/>
          <p:cNvSpPr>
            <a:spLocks noChangeArrowheads="1"/>
          </p:cNvSpPr>
          <p:nvPr/>
        </p:nvSpPr>
        <p:spPr bwMode="auto">
          <a:xfrm>
            <a:off x="1127125" y="773113"/>
            <a:ext cx="7826375" cy="3241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3188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Paul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kalingna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gintatmeipu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khwan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 e…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Mediterrania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kapwm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khou</a:t>
            </a:r>
            <a:r>
              <a:rPr lang="en-GB" sz="5100" b="1" i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Helvetica" charset="0"/>
              </a:rPr>
              <a:t>!</a:t>
            </a:r>
          </a:p>
        </p:txBody>
      </p:sp>
      <p:sp>
        <p:nvSpPr>
          <p:cNvPr id="37907" name="Oval 19"/>
          <p:cNvSpPr>
            <a:spLocks noChangeArrowheads="1"/>
          </p:cNvSpPr>
          <p:nvPr/>
        </p:nvSpPr>
        <p:spPr bwMode="auto">
          <a:xfrm rot="1200000">
            <a:off x="2752725" y="3694113"/>
            <a:ext cx="5197475" cy="1858962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37908" name="Oval 20"/>
          <p:cNvSpPr>
            <a:spLocks noChangeArrowheads="1"/>
          </p:cNvSpPr>
          <p:nvPr/>
        </p:nvSpPr>
        <p:spPr bwMode="auto">
          <a:xfrm rot="1200000">
            <a:off x="2765425" y="3681413"/>
            <a:ext cx="5197475" cy="1858962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37909" name="Oval 21"/>
          <p:cNvSpPr>
            <a:spLocks noChangeArrowheads="1"/>
          </p:cNvSpPr>
          <p:nvPr/>
        </p:nvSpPr>
        <p:spPr bwMode="auto">
          <a:xfrm rot="1200000">
            <a:off x="2722563" y="3679825"/>
            <a:ext cx="5197475" cy="1858963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37910" name="Oval 22"/>
          <p:cNvSpPr>
            <a:spLocks noChangeArrowheads="1"/>
          </p:cNvSpPr>
          <p:nvPr/>
        </p:nvSpPr>
        <p:spPr bwMode="auto">
          <a:xfrm rot="1200000">
            <a:off x="2740025" y="3668713"/>
            <a:ext cx="5197475" cy="1858962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6823" name="Text Box 23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6824" name="Text Box 24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35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3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"/>
                                            </p:cond>
                                          </p:stCondLst>
                                        </p:cTn>
                                        <p:tgtEl>
                                          <p:spTgt spid="3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3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07" grpId="0" animBg="1"/>
      <p:bldP spid="37908" grpId="0" animBg="1"/>
      <p:bldP spid="37909" grpId="0" animBg="1"/>
      <p:bldP spid="37910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3813" y="-31750"/>
            <a:ext cx="10033000" cy="7802563"/>
            <a:chOff x="15" y="-20"/>
            <a:chExt cx="6320" cy="4915"/>
          </a:xfrm>
        </p:grpSpPr>
        <p:pic>
          <p:nvPicPr>
            <p:cNvPr id="78860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611"/>
            <a:stretch>
              <a:fillRect/>
            </a:stretch>
          </p:blipFill>
          <p:spPr bwMode="auto">
            <a:xfrm>
              <a:off x="185" y="58"/>
              <a:ext cx="5398" cy="4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78861" name="Rectangle 3"/>
            <p:cNvSpPr>
              <a:spLocks noChangeArrowheads="1"/>
            </p:cNvSpPr>
            <p:nvPr/>
          </p:nvSpPr>
          <p:spPr bwMode="auto">
            <a:xfrm>
              <a:off x="5576" y="-12"/>
              <a:ext cx="760" cy="4855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2" name="Rectangle 4"/>
            <p:cNvSpPr>
              <a:spLocks noChangeArrowheads="1"/>
            </p:cNvSpPr>
            <p:nvPr/>
          </p:nvSpPr>
          <p:spPr bwMode="auto">
            <a:xfrm>
              <a:off x="31" y="54"/>
              <a:ext cx="453" cy="4747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3" name="Rectangle 5"/>
            <p:cNvSpPr>
              <a:spLocks noChangeArrowheads="1"/>
            </p:cNvSpPr>
            <p:nvPr/>
          </p:nvSpPr>
          <p:spPr bwMode="auto">
            <a:xfrm>
              <a:off x="15" y="4620"/>
              <a:ext cx="5823" cy="276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4" name="Rectangle 6"/>
            <p:cNvSpPr>
              <a:spLocks noChangeArrowheads="1"/>
            </p:cNvSpPr>
            <p:nvPr/>
          </p:nvSpPr>
          <p:spPr bwMode="auto">
            <a:xfrm>
              <a:off x="15" y="-20"/>
              <a:ext cx="5823" cy="137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5" name="Rectangle 7"/>
            <p:cNvSpPr>
              <a:spLocks noChangeArrowheads="1"/>
            </p:cNvSpPr>
            <p:nvPr/>
          </p:nvSpPr>
          <p:spPr bwMode="auto">
            <a:xfrm>
              <a:off x="513" y="4620"/>
              <a:ext cx="5823" cy="276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850" name="Rectangle 8"/>
          <p:cNvSpPr>
            <a:spLocks noChangeArrowheads="1"/>
          </p:cNvSpPr>
          <p:nvPr/>
        </p:nvSpPr>
        <p:spPr bwMode="auto">
          <a:xfrm>
            <a:off x="0" y="50800"/>
            <a:ext cx="10058400" cy="7721600"/>
          </a:xfrm>
          <a:prstGeom prst="rect">
            <a:avLst/>
          </a:prstGeom>
          <a:solidFill>
            <a:srgbClr val="040404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8851" name="Line 9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38922" name="Rectangle 10"/>
          <p:cNvSpPr>
            <a:spLocks noChangeArrowheads="1"/>
          </p:cNvSpPr>
          <p:nvPr/>
        </p:nvSpPr>
        <p:spPr bwMode="auto">
          <a:xfrm>
            <a:off x="996752" y="1417638"/>
            <a:ext cx="8352928" cy="926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318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Tabui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zaeng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nthuk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tucho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?</a:t>
            </a:r>
          </a:p>
        </p:txBody>
      </p:sp>
      <p:sp>
        <p:nvSpPr>
          <p:cNvPr id="38923" name="Rectangle 11"/>
          <p:cNvSpPr>
            <a:spLocks noChangeArrowheads="1"/>
          </p:cNvSpPr>
          <p:nvPr/>
        </p:nvSpPr>
        <p:spPr bwMode="auto">
          <a:xfrm>
            <a:off x="1112838" y="2455863"/>
            <a:ext cx="7826375" cy="869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318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Kalamthu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…</a:t>
            </a:r>
          </a:p>
        </p:txBody>
      </p:sp>
      <p:sp>
        <p:nvSpPr>
          <p:cNvPr id="38924" name="Rectangle 12"/>
          <p:cNvSpPr>
            <a:spLocks noChangeArrowheads="1"/>
          </p:cNvSpPr>
          <p:nvPr/>
        </p:nvSpPr>
        <p:spPr bwMode="auto">
          <a:xfrm>
            <a:off x="842963" y="4006850"/>
            <a:ext cx="8397875" cy="257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318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Latdiutatmei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khou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…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mbaanv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khou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gaichamv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dwan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bangbi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lam </a:t>
            </a:r>
            <a:r>
              <a:rPr lang="en-GB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nai</a:t>
            </a: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e!!!</a:t>
            </a:r>
          </a:p>
        </p:txBody>
      </p:sp>
      <p:sp>
        <p:nvSpPr>
          <p:cNvPr id="78855" name="Rectangle 13"/>
          <p:cNvSpPr>
            <a:spLocks noChangeArrowheads="1"/>
          </p:cNvSpPr>
          <p:nvPr/>
        </p:nvSpPr>
        <p:spPr bwMode="auto">
          <a:xfrm>
            <a:off x="8693150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78856" name="Text Box 14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78857" name="Text Box 15"/>
          <p:cNvSpPr txBox="1">
            <a:spLocks noChangeArrowheads="1"/>
          </p:cNvSpPr>
          <p:nvPr/>
        </p:nvSpPr>
        <p:spPr bwMode="auto">
          <a:xfrm>
            <a:off x="9358313" y="69310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78858" name="Text Box 16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36</a:t>
            </a:r>
          </a:p>
        </p:txBody>
      </p:sp>
      <p:sp>
        <p:nvSpPr>
          <p:cNvPr id="78859" name="Text Box 17"/>
          <p:cNvSpPr txBox="1">
            <a:spLocks noChangeArrowheads="1"/>
          </p:cNvSpPr>
          <p:nvPr/>
        </p:nvSpPr>
        <p:spPr bwMode="auto">
          <a:xfrm>
            <a:off x="9566275" y="7348538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" dur="500"/>
                                        <p:tgtEl>
                                          <p:spTgt spid="3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8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61AFD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0898" name="Line 2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92388" y="127000"/>
            <a:ext cx="958850" cy="2317750"/>
          </a:xfrm>
          <a:prstGeom prst="rect">
            <a:avLst/>
          </a:prstGeom>
          <a:noFill/>
          <a:ln>
            <a:noFill/>
          </a:ln>
          <a:effectLst>
            <a:outerShdw blurRad="63500" dist="107933" dir="2700000" algn="ctr" rotWithShape="0">
              <a:srgbClr val="000000"/>
            </a:outerShdw>
          </a:effectLst>
        </p:spPr>
      </p:pic>
      <p:sp>
        <p:nvSpPr>
          <p:cNvPr id="39940" name="Text Box 4"/>
          <p:cNvSpPr txBox="1">
            <a:spLocks noChangeArrowheads="1"/>
          </p:cNvSpPr>
          <p:nvPr/>
        </p:nvSpPr>
        <p:spPr bwMode="auto">
          <a:xfrm>
            <a:off x="2335213" y="579438"/>
            <a:ext cx="1149350" cy="123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500"/>
              </a:spcBef>
              <a:buClr>
                <a:srgbClr val="FFEA18"/>
              </a:buClr>
            </a:pPr>
            <a:r>
              <a:rPr lang="en-GB" sz="7200" b="1">
                <a:solidFill>
                  <a:srgbClr val="FFEA18"/>
                </a:solidFill>
                <a:latin typeface="Comic Sans MS" charset="0"/>
              </a:rPr>
              <a:t>?</a:t>
            </a: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89138" y="0"/>
            <a:ext cx="114935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000"/>
              </a:spcBef>
              <a:buClr>
                <a:srgbClr val="19FF21"/>
              </a:buClr>
            </a:pPr>
            <a:r>
              <a:rPr lang="en-GB" sz="8000" b="1">
                <a:solidFill>
                  <a:srgbClr val="19FF21"/>
                </a:solidFill>
                <a:latin typeface="Comic Sans MS" charset="0"/>
              </a:rPr>
              <a:t>?</a:t>
            </a:r>
          </a:p>
        </p:txBody>
      </p:sp>
      <p:sp>
        <p:nvSpPr>
          <p:cNvPr id="39942" name="Text Box 6"/>
          <p:cNvSpPr txBox="1">
            <a:spLocks noChangeArrowheads="1"/>
          </p:cNvSpPr>
          <p:nvPr/>
        </p:nvSpPr>
        <p:spPr bwMode="auto">
          <a:xfrm>
            <a:off x="3063875" y="611188"/>
            <a:ext cx="1149350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FF5757"/>
              </a:buClr>
            </a:pPr>
            <a:r>
              <a:rPr lang="en-GB" sz="6600" b="1">
                <a:solidFill>
                  <a:srgbClr val="FF5757"/>
                </a:solidFill>
                <a:latin typeface="Comic Sans MS" charset="0"/>
              </a:rPr>
              <a:t>?</a:t>
            </a:r>
          </a:p>
        </p:txBody>
      </p:sp>
      <p:sp>
        <p:nvSpPr>
          <p:cNvPr id="39943" name="Text Box 7"/>
          <p:cNvSpPr txBox="1">
            <a:spLocks noChangeArrowheads="1"/>
          </p:cNvSpPr>
          <p:nvPr/>
        </p:nvSpPr>
        <p:spPr bwMode="auto">
          <a:xfrm>
            <a:off x="3508375" y="95250"/>
            <a:ext cx="727075" cy="84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3000"/>
              </a:spcBef>
              <a:buClr>
                <a:srgbClr val="FC0128"/>
              </a:buClr>
            </a:pPr>
            <a:r>
              <a:rPr lang="en-GB" sz="4800" b="1">
                <a:solidFill>
                  <a:srgbClr val="FC0128"/>
                </a:solidFill>
                <a:latin typeface="Comic Sans MS" charset="0"/>
              </a:rPr>
              <a:t>?</a:t>
            </a:r>
          </a:p>
        </p:txBody>
      </p:sp>
      <p:sp>
        <p:nvSpPr>
          <p:cNvPr id="39944" name="Text Box 8"/>
          <p:cNvSpPr txBox="1">
            <a:spLocks noChangeArrowheads="1"/>
          </p:cNvSpPr>
          <p:nvPr/>
        </p:nvSpPr>
        <p:spPr bwMode="auto">
          <a:xfrm>
            <a:off x="2878138" y="-142875"/>
            <a:ext cx="1149350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919191"/>
              </a:buClr>
            </a:pPr>
            <a:r>
              <a:rPr lang="en-GB" sz="6600" b="1">
                <a:solidFill>
                  <a:srgbClr val="919191"/>
                </a:solidFill>
                <a:latin typeface="Comic Sans MS" charset="0"/>
              </a:rPr>
              <a:t>?</a:t>
            </a:r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48680" y="2384243"/>
            <a:ext cx="9289032" cy="4526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4500"/>
              </a:spcBef>
              <a:buClr>
                <a:srgbClr val="FFFFFF"/>
              </a:buClr>
            </a:pP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Chaengtat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saenghmei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padeih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khang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i="1" u="sng" dirty="0" err="1">
                <a:solidFill>
                  <a:srgbClr val="FFFFFF"/>
                </a:solidFill>
                <a:latin typeface="Comic Sans MS" charset="0"/>
              </a:rPr>
              <a:t>nang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akumhna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puatc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sw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chamdanv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7200" b="1" dirty="0" err="1">
                <a:solidFill>
                  <a:srgbClr val="FFFFFF"/>
                </a:solidFill>
                <a:latin typeface="Comic Sans MS" charset="0"/>
              </a:rPr>
              <a:t>tuang</a:t>
            </a:r>
            <a:r>
              <a:rPr lang="en-GB" sz="7200" b="1" dirty="0">
                <a:solidFill>
                  <a:srgbClr val="FFFFFF"/>
                </a:solidFill>
                <a:latin typeface="Comic Sans MS" charset="0"/>
              </a:rPr>
              <a:t>?</a:t>
            </a:r>
          </a:p>
        </p:txBody>
      </p:sp>
      <p:sp>
        <p:nvSpPr>
          <p:cNvPr id="80906" name="Rectangle 10"/>
          <p:cNvSpPr>
            <a:spLocks noChangeArrowheads="1"/>
          </p:cNvSpPr>
          <p:nvPr/>
        </p:nvSpPr>
        <p:spPr bwMode="auto">
          <a:xfrm>
            <a:off x="8693150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80908" name="Text Box 12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37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9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9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61AFD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7688263" y="2176463"/>
            <a:ext cx="2039937" cy="417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25000"/>
              </a:lnSpc>
              <a:buClr>
                <a:srgbClr val="19FF21"/>
              </a:buClr>
            </a:pPr>
            <a:r>
              <a:rPr lang="en-GB" sz="2000" b="1" dirty="0">
                <a:solidFill>
                  <a:srgbClr val="19FF21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Kaesarea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Sidon</a:t>
            </a: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Cyprus Daeng</a:t>
            </a: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Myra</a:t>
            </a: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Crete</a:t>
            </a: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Duplou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bamv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Melita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Sicily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Syracus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Rhegium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Puteoli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Appiusmei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phwam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Bangvkai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kathumh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ROM</a:t>
            </a:r>
          </a:p>
        </p:txBody>
      </p:sp>
      <p:sp>
        <p:nvSpPr>
          <p:cNvPr id="82947" name="Line 3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3502025" y="346075"/>
            <a:ext cx="2887663" cy="745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15000"/>
              </a:lnSpc>
              <a:buClr>
                <a:srgbClr val="FFEA18"/>
              </a:buClr>
            </a:pP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Syrian Antioch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Tarsus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Derbe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Lystra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Iconiamei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Pisidiamei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Phrygiamei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Galati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Mysia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Troamei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(Troy)‏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Samothrace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Neapoli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Amphipoli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Apollonia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Thessalonika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Beria</a:t>
            </a:r>
          </a:p>
          <a:p>
            <a:pPr algn="ctr">
              <a:lnSpc>
                <a:spcPct val="11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ATHENMEI</a:t>
            </a:r>
          </a:p>
          <a:p>
            <a:pPr algn="ctr">
              <a:lnSpc>
                <a:spcPct val="11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KORIN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Cenchrea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Ephisi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Kaesarea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Jerusalem</a:t>
            </a: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Kaesarea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Syriamei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40965" name="Text Box 5"/>
          <p:cNvSpPr txBox="1">
            <a:spLocks noChangeArrowheads="1"/>
          </p:cNvSpPr>
          <p:nvPr/>
        </p:nvSpPr>
        <p:spPr bwMode="auto">
          <a:xfrm>
            <a:off x="5800725" y="1101725"/>
            <a:ext cx="2041525" cy="629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20000"/>
              </a:lnSpc>
              <a:buClr>
                <a:srgbClr val="FFEA18"/>
              </a:buClr>
            </a:pP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Syriamei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Galati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Phrygiamei</a:t>
            </a: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   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   </a:t>
            </a: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Ramvnunc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EPHISI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Macedonia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Troas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Korin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Troas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Assos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Mileta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Cos 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Rhoda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Patara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Tyre</a:t>
            </a: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Ptolemais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Kaesarea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Jerusalem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92388" y="127000"/>
            <a:ext cx="958850" cy="2317750"/>
          </a:xfrm>
          <a:prstGeom prst="rect">
            <a:avLst/>
          </a:prstGeom>
          <a:noFill/>
          <a:ln>
            <a:noFill/>
          </a:ln>
          <a:effectLst>
            <a:outerShdw blurRad="63500" dist="107933" dir="2700000" algn="ctr" rotWithShape="0">
              <a:srgbClr val="000000"/>
            </a:outerShdw>
          </a:effectLst>
        </p:spPr>
      </p:pic>
      <p:sp>
        <p:nvSpPr>
          <p:cNvPr id="40967" name="Text Box 7"/>
          <p:cNvSpPr txBox="1">
            <a:spLocks noChangeArrowheads="1"/>
          </p:cNvSpPr>
          <p:nvPr/>
        </p:nvSpPr>
        <p:spPr bwMode="auto">
          <a:xfrm>
            <a:off x="7781925" y="831850"/>
            <a:ext cx="1943100" cy="1021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Padeihmei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:       </a:t>
            </a: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Rome </a:t>
            </a:r>
            <a:r>
              <a:rPr lang="en-GB" b="1" dirty="0" err="1">
                <a:solidFill>
                  <a:srgbClr val="19FFF4"/>
                </a:solidFill>
                <a:latin typeface="Comic Sans MS" charset="0"/>
              </a:rPr>
              <a:t>khou</a:t>
            </a: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!</a:t>
            </a:r>
          </a:p>
        </p:txBody>
      </p:sp>
      <p:sp>
        <p:nvSpPr>
          <p:cNvPr id="82952" name="Text Box 8"/>
          <p:cNvSpPr txBox="1">
            <a:spLocks noChangeArrowheads="1"/>
          </p:cNvSpPr>
          <p:nvPr/>
        </p:nvSpPr>
        <p:spPr bwMode="auto">
          <a:xfrm>
            <a:off x="2335213" y="579438"/>
            <a:ext cx="1149350" cy="123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500"/>
              </a:spcBef>
              <a:buClr>
                <a:srgbClr val="FFEA18"/>
              </a:buClr>
            </a:pPr>
            <a:r>
              <a:rPr lang="en-GB" sz="7200" b="1">
                <a:solidFill>
                  <a:srgbClr val="FFEA18"/>
                </a:solidFill>
                <a:latin typeface="Comic Sans MS" charset="0"/>
              </a:rPr>
              <a:t>?</a:t>
            </a:r>
          </a:p>
        </p:txBody>
      </p:sp>
      <p:sp>
        <p:nvSpPr>
          <p:cNvPr id="40969" name="Text Box 9"/>
          <p:cNvSpPr txBox="1">
            <a:spLocks noChangeArrowheads="1"/>
          </p:cNvSpPr>
          <p:nvPr/>
        </p:nvSpPr>
        <p:spPr bwMode="auto">
          <a:xfrm>
            <a:off x="2212975" y="4029075"/>
            <a:ext cx="1784350" cy="2322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Syr.Antioch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Phoenicia</a:t>
            </a:r>
          </a:p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Samaria</a:t>
            </a:r>
          </a:p>
          <a:p>
            <a:pPr algn="ctr">
              <a:lnSpc>
                <a:spcPct val="130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JERUSALEM</a:t>
            </a:r>
          </a:p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Samaria</a:t>
            </a:r>
          </a:p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>
                <a:solidFill>
                  <a:srgbClr val="FFEA18"/>
                </a:solidFill>
                <a:latin typeface="Comic Sans MS" charset="0"/>
              </a:rPr>
              <a:t>Phoenicia</a:t>
            </a:r>
          </a:p>
          <a:p>
            <a:pPr algn="ctr">
              <a:lnSpc>
                <a:spcPct val="130000"/>
              </a:lnSpc>
              <a:buClr>
                <a:srgbClr val="FFEA18"/>
              </a:buClr>
            </a:pPr>
            <a:r>
              <a:rPr lang="en-GB" sz="1600" b="1" dirty="0" err="1">
                <a:solidFill>
                  <a:srgbClr val="FFEA18"/>
                </a:solidFill>
                <a:latin typeface="Comic Sans MS" charset="0"/>
              </a:rPr>
              <a:t>Syr.Antiok</a:t>
            </a: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82954" name="Text Box 10"/>
          <p:cNvSpPr txBox="1">
            <a:spLocks noChangeArrowheads="1"/>
          </p:cNvSpPr>
          <p:nvPr/>
        </p:nvSpPr>
        <p:spPr bwMode="auto">
          <a:xfrm>
            <a:off x="1989138" y="0"/>
            <a:ext cx="114935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000"/>
              </a:spcBef>
              <a:buClr>
                <a:srgbClr val="19FF21"/>
              </a:buClr>
            </a:pPr>
            <a:r>
              <a:rPr lang="en-GB" sz="8000" b="1">
                <a:solidFill>
                  <a:srgbClr val="19FF21"/>
                </a:solidFill>
                <a:latin typeface="Comic Sans MS" charset="0"/>
              </a:rPr>
              <a:t>?</a:t>
            </a:r>
          </a:p>
        </p:txBody>
      </p:sp>
      <p:sp>
        <p:nvSpPr>
          <p:cNvPr id="82955" name="Text Box 11"/>
          <p:cNvSpPr txBox="1">
            <a:spLocks noChangeArrowheads="1"/>
          </p:cNvSpPr>
          <p:nvPr/>
        </p:nvSpPr>
        <p:spPr bwMode="auto">
          <a:xfrm>
            <a:off x="3063875" y="611188"/>
            <a:ext cx="1149350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FF5757"/>
              </a:buClr>
            </a:pPr>
            <a:r>
              <a:rPr lang="en-GB" sz="6600" b="1">
                <a:solidFill>
                  <a:srgbClr val="FF5757"/>
                </a:solidFill>
                <a:latin typeface="Comic Sans MS" charset="0"/>
              </a:rPr>
              <a:t>?</a:t>
            </a:r>
          </a:p>
        </p:txBody>
      </p:sp>
      <p:sp>
        <p:nvSpPr>
          <p:cNvPr id="82956" name="Text Box 12"/>
          <p:cNvSpPr txBox="1">
            <a:spLocks noChangeArrowheads="1"/>
          </p:cNvSpPr>
          <p:nvPr/>
        </p:nvSpPr>
        <p:spPr bwMode="auto">
          <a:xfrm>
            <a:off x="3508375" y="95250"/>
            <a:ext cx="727075" cy="84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3000"/>
              </a:spcBef>
              <a:buClr>
                <a:srgbClr val="FC0128"/>
              </a:buClr>
            </a:pPr>
            <a:r>
              <a:rPr lang="en-GB" sz="4800" b="1">
                <a:solidFill>
                  <a:srgbClr val="FC0128"/>
                </a:solidFill>
                <a:latin typeface="Comic Sans MS" charset="0"/>
              </a:rPr>
              <a:t>?</a:t>
            </a:r>
          </a:p>
        </p:txBody>
      </p:sp>
      <p:sp>
        <p:nvSpPr>
          <p:cNvPr id="82957" name="Text Box 13"/>
          <p:cNvSpPr txBox="1">
            <a:spLocks noChangeArrowheads="1"/>
          </p:cNvSpPr>
          <p:nvPr/>
        </p:nvSpPr>
        <p:spPr bwMode="auto">
          <a:xfrm>
            <a:off x="2878138" y="-142875"/>
            <a:ext cx="1149350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919191"/>
              </a:buClr>
            </a:pPr>
            <a:r>
              <a:rPr lang="en-GB" sz="6600" b="1">
                <a:solidFill>
                  <a:srgbClr val="919191"/>
                </a:solidFill>
                <a:latin typeface="Comic Sans MS" charset="0"/>
              </a:rPr>
              <a:t>?</a:t>
            </a:r>
          </a:p>
        </p:txBody>
      </p:sp>
      <p:sp>
        <p:nvSpPr>
          <p:cNvPr id="40974" name="Text Box 14"/>
          <p:cNvSpPr txBox="1">
            <a:spLocks noChangeArrowheads="1"/>
          </p:cNvSpPr>
          <p:nvPr/>
        </p:nvSpPr>
        <p:spPr bwMode="auto">
          <a:xfrm>
            <a:off x="276672" y="709613"/>
            <a:ext cx="1728192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Reymei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sp>
        <p:nvSpPr>
          <p:cNvPr id="40975" name="Text Box 15"/>
          <p:cNvSpPr txBox="1">
            <a:spLocks noChangeArrowheads="1"/>
          </p:cNvSpPr>
          <p:nvPr/>
        </p:nvSpPr>
        <p:spPr bwMode="auto">
          <a:xfrm>
            <a:off x="1788840" y="2484438"/>
            <a:ext cx="2592287" cy="1596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125"/>
              </a:spcBef>
              <a:buClr>
                <a:srgbClr val="19FFF4"/>
              </a:buClr>
            </a:pP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Jerusalem </a:t>
            </a:r>
            <a:r>
              <a:rPr lang="en-GB" b="1" dirty="0" err="1">
                <a:solidFill>
                  <a:srgbClr val="19FFF4"/>
                </a:solidFill>
                <a:latin typeface="Comic Sans MS" charset="0"/>
              </a:rPr>
              <a:t>Meitin</a:t>
            </a:r>
            <a:br>
              <a:rPr lang="en-GB" b="1" dirty="0">
                <a:solidFill>
                  <a:srgbClr val="19FFF4"/>
                </a:solidFill>
                <a:latin typeface="Comic Sans MS" charset="0"/>
              </a:rPr>
            </a:b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(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Phuamling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ta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tingsaeng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tikalaiclou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kanmei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katumhmei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1800" b="1" dirty="0" err="1">
                <a:solidFill>
                  <a:srgbClr val="19FFF4"/>
                </a:solidFill>
                <a:latin typeface="Comic Sans MS" charset="0"/>
              </a:rPr>
              <a:t>chaengtat</a:t>
            </a:r>
            <a:r>
              <a:rPr lang="en-GB" sz="1800" b="1" dirty="0">
                <a:solidFill>
                  <a:srgbClr val="19FFF4"/>
                </a:solidFill>
                <a:latin typeface="Comic Sans MS" charset="0"/>
              </a:rPr>
              <a:t>!)‏</a:t>
            </a:r>
          </a:p>
        </p:txBody>
      </p:sp>
      <p:sp>
        <p:nvSpPr>
          <p:cNvPr id="40976" name="Text Box 16"/>
          <p:cNvSpPr txBox="1">
            <a:spLocks noChangeArrowheads="1"/>
          </p:cNvSpPr>
          <p:nvPr/>
        </p:nvSpPr>
        <p:spPr bwMode="auto">
          <a:xfrm>
            <a:off x="3462338" y="0"/>
            <a:ext cx="3063875" cy="713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Kaneimei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sp>
        <p:nvSpPr>
          <p:cNvPr id="40977" name="Text Box 17"/>
          <p:cNvSpPr txBox="1">
            <a:spLocks noChangeArrowheads="1"/>
          </p:cNvSpPr>
          <p:nvPr/>
        </p:nvSpPr>
        <p:spPr bwMode="auto">
          <a:xfrm>
            <a:off x="5749280" y="695325"/>
            <a:ext cx="2088232" cy="713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Kathumhmei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0" y="1096963"/>
            <a:ext cx="2249488" cy="5805487"/>
            <a:chOff x="0" y="691"/>
            <a:chExt cx="1417" cy="3657"/>
          </a:xfrm>
        </p:grpSpPr>
        <p:sp>
          <p:nvSpPr>
            <p:cNvPr id="82984" name="Text Box 19"/>
            <p:cNvSpPr txBox="1">
              <a:spLocks noChangeArrowheads="1"/>
            </p:cNvSpPr>
            <p:nvPr/>
          </p:nvSpPr>
          <p:spPr bwMode="auto">
            <a:xfrm>
              <a:off x="0" y="691"/>
              <a:ext cx="1417" cy="3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Syr.Antiok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Seleukia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Salamimei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Paphos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Perga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Pisidiamei</a:t>
              </a:r>
              <a:r>
                <a:rPr lang="en-GB" sz="1600" b="1" dirty="0">
                  <a:solidFill>
                    <a:srgbClr val="FFEA18"/>
                  </a:solidFill>
                  <a:latin typeface="Comic Sans MS" charset="0"/>
                </a:rPr>
                <a:t> </a:t>
              </a: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Antiok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Iconiamei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Lystra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>
                  <a:solidFill>
                    <a:srgbClr val="FFEA18"/>
                  </a:solidFill>
                  <a:latin typeface="Comic Sans MS" charset="0"/>
                </a:rPr>
                <a:t> </a:t>
              </a: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Derbe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Lystra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Iconiamei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Pisidiamei</a:t>
              </a:r>
              <a:r>
                <a:rPr lang="en-GB" sz="1600" b="1" dirty="0">
                  <a:solidFill>
                    <a:srgbClr val="FFEA18"/>
                  </a:solidFill>
                  <a:latin typeface="Comic Sans MS" charset="0"/>
                </a:rPr>
                <a:t> </a:t>
              </a: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Antiok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Perga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Attalia</a:t>
              </a: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r>
                <a:rPr lang="en-GB" sz="1600" b="1" dirty="0" err="1">
                  <a:solidFill>
                    <a:srgbClr val="FFEA18"/>
                  </a:solidFill>
                  <a:latin typeface="Comic Sans MS" charset="0"/>
                </a:rPr>
                <a:t>Syr.Antiok</a:t>
              </a:r>
              <a:r>
                <a:rPr lang="en-GB" sz="1600" b="1" dirty="0">
                  <a:solidFill>
                    <a:srgbClr val="FFEA18"/>
                  </a:solidFill>
                  <a:latin typeface="Comic Sans MS" charset="0"/>
                </a:rPr>
                <a:t> </a:t>
              </a:r>
            </a:p>
          </p:txBody>
        </p:sp>
        <p:sp>
          <p:nvSpPr>
            <p:cNvPr id="82985" name="AutoShape 20"/>
            <p:cNvSpPr>
              <a:spLocks noChangeArrowheads="1"/>
            </p:cNvSpPr>
            <p:nvPr/>
          </p:nvSpPr>
          <p:spPr bwMode="auto">
            <a:xfrm>
              <a:off x="441" y="2828"/>
              <a:ext cx="569" cy="4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51 w 21600"/>
                <a:gd name="T19" fmla="*/ 3142 h 21600"/>
                <a:gd name="T20" fmla="*/ 18449 w 21600"/>
                <a:gd name="T21" fmla="*/ 1845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300" y="10800"/>
                  </a:moveTo>
                  <a:cubicBezTo>
                    <a:pt x="16300" y="7762"/>
                    <a:pt x="13837" y="5300"/>
                    <a:pt x="10800" y="5300"/>
                  </a:cubicBezTo>
                  <a:cubicBezTo>
                    <a:pt x="7762" y="5300"/>
                    <a:pt x="5300" y="7762"/>
                    <a:pt x="53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599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50" y="16150"/>
                  </a:lnTo>
                  <a:lnTo>
                    <a:pt x="13600" y="10800"/>
                  </a:lnTo>
                  <a:lnTo>
                    <a:pt x="16300" y="10800"/>
                  </a:lnTo>
                  <a:close/>
                </a:path>
              </a:pathLst>
            </a:custGeom>
            <a:solidFill>
              <a:srgbClr val="FFFFFF"/>
            </a:solidFill>
            <a:ln w="2844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63" name="Text Box 21"/>
          <p:cNvSpPr txBox="1">
            <a:spLocks noChangeArrowheads="1"/>
          </p:cNvSpPr>
          <p:nvPr/>
        </p:nvSpPr>
        <p:spPr bwMode="auto">
          <a:xfrm>
            <a:off x="9513888" y="70008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82964" name="Rectangle 22"/>
          <p:cNvSpPr>
            <a:spLocks noChangeArrowheads="1"/>
          </p:cNvSpPr>
          <p:nvPr/>
        </p:nvSpPr>
        <p:spPr bwMode="auto">
          <a:xfrm>
            <a:off x="8694738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38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/>
        </p:nvSpPr>
        <p:spPr bwMode="auto">
          <a:xfrm>
            <a:off x="9586913" y="7340600"/>
            <a:ext cx="26193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4</a:t>
            </a:r>
          </a:p>
        </p:txBody>
      </p:sp>
      <p:sp>
        <p:nvSpPr>
          <p:cNvPr id="40986" name="AutoShape 26"/>
          <p:cNvSpPr>
            <a:spLocks noChangeArrowheads="1"/>
          </p:cNvSpPr>
          <p:nvPr/>
        </p:nvSpPr>
        <p:spPr bwMode="auto">
          <a:xfrm>
            <a:off x="315913" y="1517650"/>
            <a:ext cx="1530350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87" name="AutoShape 27"/>
          <p:cNvSpPr>
            <a:spLocks noChangeArrowheads="1"/>
          </p:cNvSpPr>
          <p:nvPr/>
        </p:nvSpPr>
        <p:spPr bwMode="auto">
          <a:xfrm>
            <a:off x="293688" y="6578600"/>
            <a:ext cx="1530350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88" name="AutoShape 28"/>
          <p:cNvSpPr>
            <a:spLocks noChangeArrowheads="1"/>
          </p:cNvSpPr>
          <p:nvPr/>
        </p:nvSpPr>
        <p:spPr bwMode="auto">
          <a:xfrm>
            <a:off x="2339975" y="4105275"/>
            <a:ext cx="1530350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89" name="AutoShape 29"/>
          <p:cNvSpPr>
            <a:spLocks noChangeArrowheads="1"/>
          </p:cNvSpPr>
          <p:nvPr/>
        </p:nvSpPr>
        <p:spPr bwMode="auto">
          <a:xfrm>
            <a:off x="2312988" y="6026150"/>
            <a:ext cx="1530350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0" name="AutoShape 30"/>
          <p:cNvSpPr>
            <a:spLocks noChangeArrowheads="1"/>
          </p:cNvSpPr>
          <p:nvPr/>
        </p:nvSpPr>
        <p:spPr bwMode="auto">
          <a:xfrm>
            <a:off x="4079875" y="677863"/>
            <a:ext cx="1709738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1" name="AutoShape 31"/>
          <p:cNvSpPr>
            <a:spLocks noChangeArrowheads="1"/>
          </p:cNvSpPr>
          <p:nvPr/>
        </p:nvSpPr>
        <p:spPr bwMode="auto">
          <a:xfrm>
            <a:off x="5845175" y="1417638"/>
            <a:ext cx="1920875" cy="339725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2" name="AutoShape 32"/>
          <p:cNvSpPr>
            <a:spLocks noChangeArrowheads="1"/>
          </p:cNvSpPr>
          <p:nvPr/>
        </p:nvSpPr>
        <p:spPr bwMode="auto">
          <a:xfrm>
            <a:off x="6096000" y="7016750"/>
            <a:ext cx="1431925" cy="339725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3" name="AutoShape 33"/>
          <p:cNvSpPr>
            <a:spLocks noChangeArrowheads="1"/>
          </p:cNvSpPr>
          <p:nvPr/>
        </p:nvSpPr>
        <p:spPr bwMode="auto">
          <a:xfrm>
            <a:off x="8167688" y="2270125"/>
            <a:ext cx="1149350" cy="32385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4" name="AutoShape 34"/>
          <p:cNvSpPr>
            <a:spLocks noChangeArrowheads="1"/>
          </p:cNvSpPr>
          <p:nvPr/>
        </p:nvSpPr>
        <p:spPr bwMode="auto">
          <a:xfrm>
            <a:off x="8150225" y="5965825"/>
            <a:ext cx="1149350" cy="32385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5" name="AutoShape 35"/>
          <p:cNvSpPr>
            <a:spLocks noChangeArrowheads="1"/>
          </p:cNvSpPr>
          <p:nvPr/>
        </p:nvSpPr>
        <p:spPr bwMode="auto">
          <a:xfrm>
            <a:off x="4067175" y="7434263"/>
            <a:ext cx="1709738" cy="292100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0996" name="Line 36"/>
          <p:cNvSpPr>
            <a:spLocks noChangeShapeType="1"/>
          </p:cNvSpPr>
          <p:nvPr/>
        </p:nvSpPr>
        <p:spPr bwMode="auto">
          <a:xfrm>
            <a:off x="1125538" y="1979613"/>
            <a:ext cx="1587" cy="4708525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0997" name="Line 37"/>
          <p:cNvSpPr>
            <a:spLocks noChangeShapeType="1"/>
          </p:cNvSpPr>
          <p:nvPr/>
        </p:nvSpPr>
        <p:spPr bwMode="auto">
          <a:xfrm>
            <a:off x="4962525" y="1141413"/>
            <a:ext cx="1588" cy="6442075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0998" name="Line 38"/>
          <p:cNvSpPr>
            <a:spLocks noChangeShapeType="1"/>
          </p:cNvSpPr>
          <p:nvPr/>
        </p:nvSpPr>
        <p:spPr bwMode="auto">
          <a:xfrm>
            <a:off x="6851650" y="1820863"/>
            <a:ext cx="1588" cy="5129212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0999" name="Line 39"/>
          <p:cNvSpPr>
            <a:spLocks noChangeShapeType="1"/>
          </p:cNvSpPr>
          <p:nvPr/>
        </p:nvSpPr>
        <p:spPr bwMode="auto">
          <a:xfrm>
            <a:off x="3173413" y="4603750"/>
            <a:ext cx="1587" cy="1516063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1000" name="Line 40"/>
          <p:cNvSpPr>
            <a:spLocks noChangeShapeType="1"/>
          </p:cNvSpPr>
          <p:nvPr/>
        </p:nvSpPr>
        <p:spPr bwMode="auto">
          <a:xfrm>
            <a:off x="8777288" y="2652713"/>
            <a:ext cx="1587" cy="1587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1001" name="Line 41"/>
          <p:cNvSpPr>
            <a:spLocks noChangeShapeType="1"/>
          </p:cNvSpPr>
          <p:nvPr/>
        </p:nvSpPr>
        <p:spPr bwMode="auto">
          <a:xfrm>
            <a:off x="8832850" y="2649538"/>
            <a:ext cx="1588" cy="3286125"/>
          </a:xfrm>
          <a:prstGeom prst="line">
            <a:avLst/>
          </a:prstGeom>
          <a:noFill/>
          <a:ln w="76320">
            <a:solidFill>
              <a:srgbClr val="76F774"/>
            </a:solidFill>
            <a:miter lim="800000"/>
            <a:headEnd/>
            <a:tailEnd type="triangle" w="med" len="med"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0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40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40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40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40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0" fill="hold"/>
                                        <p:tgtEl>
                                          <p:spTgt spid="40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40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30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0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0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0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0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0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0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0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0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0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0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0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0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0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0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0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0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0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0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40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0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40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40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41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41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4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4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86" grpId="0" animBg="1"/>
      <p:bldP spid="40987" grpId="0" animBg="1"/>
      <p:bldP spid="40988" grpId="0" animBg="1"/>
      <p:bldP spid="40989" grpId="0" animBg="1"/>
      <p:bldP spid="40990" grpId="0" animBg="1"/>
      <p:bldP spid="40991" grpId="0" animBg="1"/>
      <p:bldP spid="40992" grpId="0" animBg="1"/>
      <p:bldP spid="40993" grpId="0" animBg="1"/>
      <p:bldP spid="40994" grpId="0" animBg="1"/>
      <p:bldP spid="4099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61AFD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7688263" y="2158008"/>
            <a:ext cx="2370137" cy="417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20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Kaesarea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Sidon</a:t>
            </a: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Cyprus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daeng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Myra</a:t>
            </a: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Crete</a:t>
            </a: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Duplou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bamv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Melita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Sicily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Syracus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Rhegiamei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Puteoli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Appiusmei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phwam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Bangvkai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kathumh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ROME</a:t>
            </a:r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84996" name="Text Box 4"/>
          <p:cNvSpPr txBox="1">
            <a:spLocks noChangeArrowheads="1"/>
          </p:cNvSpPr>
          <p:nvPr/>
        </p:nvSpPr>
        <p:spPr bwMode="auto">
          <a:xfrm>
            <a:off x="3502025" y="346075"/>
            <a:ext cx="2887663" cy="745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15000"/>
              </a:lnSpc>
              <a:buClr>
                <a:srgbClr val="FFEA18"/>
              </a:buClr>
            </a:pP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Syriamei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Tarsus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Derbe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Lystra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Iconiamei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Pisidiamei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Phrygiamei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Galati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Mysia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Troa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(Troy)‏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Samothrace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Neapoli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Amphipoli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Apollonia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Thessalonika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Beria</a:t>
            </a:r>
          </a:p>
          <a:p>
            <a:pPr algn="ctr">
              <a:lnSpc>
                <a:spcPct val="11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ATHENMEI</a:t>
            </a:r>
          </a:p>
          <a:p>
            <a:pPr algn="ctr">
              <a:lnSpc>
                <a:spcPct val="115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KORIN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Cenchrea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Ephesus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Caesarea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Jerusalem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Caesarea</a:t>
            </a:r>
          </a:p>
          <a:p>
            <a:pPr algn="ctr">
              <a:lnSpc>
                <a:spcPct val="115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Syrian Antioch</a:t>
            </a:r>
          </a:p>
        </p:txBody>
      </p:sp>
      <p:sp>
        <p:nvSpPr>
          <p:cNvPr id="84997" name="Text Box 5"/>
          <p:cNvSpPr txBox="1">
            <a:spLocks noChangeArrowheads="1"/>
          </p:cNvSpPr>
          <p:nvPr/>
        </p:nvSpPr>
        <p:spPr bwMode="auto">
          <a:xfrm>
            <a:off x="5800725" y="1101725"/>
            <a:ext cx="2041525" cy="629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20000"/>
              </a:lnSpc>
              <a:buClr>
                <a:srgbClr val="FFEA18"/>
              </a:buClr>
            </a:pPr>
            <a:endParaRPr lang="en-GB" sz="1600" b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Syriamei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Antiok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Galati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Phrygiamei</a:t>
            </a: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   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   Region</a:t>
            </a:r>
          </a:p>
          <a:p>
            <a:pPr algn="ctr">
              <a:lnSpc>
                <a:spcPct val="120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EPHISI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Macedonia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Troa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Korin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Philippi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Troas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Assos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Miletiamei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Cos 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Rhodes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Patara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Tyre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Ptolemais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Caesarea</a:t>
            </a:r>
          </a:p>
          <a:p>
            <a:pPr algn="ctr">
              <a:lnSpc>
                <a:spcPct val="12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Jerusalem</a:t>
            </a:r>
          </a:p>
        </p:txBody>
      </p:sp>
      <p:pic>
        <p:nvPicPr>
          <p:cNvPr id="41990" name="Picture 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92388" y="127000"/>
            <a:ext cx="958850" cy="2317750"/>
          </a:xfrm>
          <a:prstGeom prst="rect">
            <a:avLst/>
          </a:prstGeom>
          <a:noFill/>
          <a:ln>
            <a:noFill/>
          </a:ln>
          <a:effectLst>
            <a:outerShdw blurRad="63500" dist="107933" dir="2700000" algn="ctr" rotWithShape="0">
              <a:srgbClr val="000000"/>
            </a:outerShdw>
          </a:effectLst>
        </p:spPr>
      </p:pic>
      <p:sp>
        <p:nvSpPr>
          <p:cNvPr id="84999" name="Text Box 7"/>
          <p:cNvSpPr txBox="1">
            <a:spLocks noChangeArrowheads="1"/>
          </p:cNvSpPr>
          <p:nvPr/>
        </p:nvSpPr>
        <p:spPr bwMode="auto">
          <a:xfrm>
            <a:off x="7550150" y="831850"/>
            <a:ext cx="2508250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Padeihmei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:</a:t>
            </a: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 </a:t>
            </a:r>
            <a:br>
              <a:rPr lang="en-GB" b="1" dirty="0">
                <a:solidFill>
                  <a:srgbClr val="19FFF4"/>
                </a:solidFill>
                <a:latin typeface="Comic Sans MS" charset="0"/>
              </a:rPr>
            </a:b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Rom </a:t>
            </a:r>
            <a:r>
              <a:rPr lang="en-GB" b="1" dirty="0" err="1">
                <a:solidFill>
                  <a:srgbClr val="19FFF4"/>
                </a:solidFill>
                <a:latin typeface="Comic Sans MS" charset="0"/>
              </a:rPr>
              <a:t>thangc</a:t>
            </a: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!</a:t>
            </a:r>
          </a:p>
        </p:txBody>
      </p:sp>
      <p:sp>
        <p:nvSpPr>
          <p:cNvPr id="85000" name="Text Box 8"/>
          <p:cNvSpPr txBox="1">
            <a:spLocks noChangeArrowheads="1"/>
          </p:cNvSpPr>
          <p:nvPr/>
        </p:nvSpPr>
        <p:spPr bwMode="auto">
          <a:xfrm>
            <a:off x="2335213" y="579438"/>
            <a:ext cx="1149350" cy="123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500"/>
              </a:spcBef>
              <a:buClr>
                <a:srgbClr val="FFEA18"/>
              </a:buClr>
            </a:pPr>
            <a:r>
              <a:rPr lang="en-GB" sz="7200" b="1">
                <a:solidFill>
                  <a:srgbClr val="FFEA18"/>
                </a:solidFill>
                <a:latin typeface="Comic Sans MS" charset="0"/>
              </a:rPr>
              <a:t>?</a:t>
            </a:r>
          </a:p>
        </p:txBody>
      </p:sp>
      <p:sp>
        <p:nvSpPr>
          <p:cNvPr id="85001" name="Text Box 9"/>
          <p:cNvSpPr txBox="1">
            <a:spLocks noChangeArrowheads="1"/>
          </p:cNvSpPr>
          <p:nvPr/>
        </p:nvSpPr>
        <p:spPr bwMode="auto">
          <a:xfrm>
            <a:off x="2212975" y="4029075"/>
            <a:ext cx="1784350" cy="2322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Syr.Antioch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Phoenicia</a:t>
            </a:r>
          </a:p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Samaria</a:t>
            </a:r>
          </a:p>
          <a:p>
            <a:pPr algn="ctr">
              <a:lnSpc>
                <a:spcPct val="130000"/>
              </a:lnSpc>
              <a:buClr>
                <a:srgbClr val="FFFFFF"/>
              </a:buClr>
            </a:pPr>
            <a:r>
              <a:rPr lang="en-GB" sz="1600" b="1" i="1" u="sng" dirty="0">
                <a:solidFill>
                  <a:srgbClr val="FFFFFF"/>
                </a:solidFill>
                <a:latin typeface="Comic Sans MS" charset="0"/>
              </a:rPr>
              <a:t>JERUSALEM</a:t>
            </a:r>
          </a:p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Samaria</a:t>
            </a:r>
          </a:p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>
                <a:solidFill>
                  <a:srgbClr val="005DC0"/>
                </a:solidFill>
                <a:latin typeface="Comic Sans MS" charset="0"/>
              </a:rPr>
              <a:t>Phoenicia</a:t>
            </a:r>
          </a:p>
          <a:p>
            <a:pPr algn="ctr">
              <a:lnSpc>
                <a:spcPct val="130000"/>
              </a:lnSpc>
              <a:buClr>
                <a:srgbClr val="005DC0"/>
              </a:buClr>
            </a:pPr>
            <a:r>
              <a:rPr lang="en-GB" sz="1600" b="1" dirty="0" err="1">
                <a:solidFill>
                  <a:srgbClr val="005DC0"/>
                </a:solidFill>
                <a:latin typeface="Comic Sans MS" charset="0"/>
              </a:rPr>
              <a:t>Syr.Antiok</a:t>
            </a:r>
            <a:endParaRPr lang="en-GB" sz="16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85002" name="Text Box 10"/>
          <p:cNvSpPr txBox="1">
            <a:spLocks noChangeArrowheads="1"/>
          </p:cNvSpPr>
          <p:nvPr/>
        </p:nvSpPr>
        <p:spPr bwMode="auto">
          <a:xfrm>
            <a:off x="1989138" y="0"/>
            <a:ext cx="114935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000"/>
              </a:spcBef>
              <a:buClr>
                <a:srgbClr val="19FF21"/>
              </a:buClr>
            </a:pPr>
            <a:r>
              <a:rPr lang="en-GB" sz="8000" b="1">
                <a:solidFill>
                  <a:srgbClr val="19FF21"/>
                </a:solidFill>
                <a:latin typeface="Comic Sans MS" charset="0"/>
              </a:rPr>
              <a:t>?</a:t>
            </a:r>
          </a:p>
        </p:txBody>
      </p:sp>
      <p:sp>
        <p:nvSpPr>
          <p:cNvPr id="85003" name="Text Box 11"/>
          <p:cNvSpPr txBox="1">
            <a:spLocks noChangeArrowheads="1"/>
          </p:cNvSpPr>
          <p:nvPr/>
        </p:nvSpPr>
        <p:spPr bwMode="auto">
          <a:xfrm>
            <a:off x="3063875" y="611188"/>
            <a:ext cx="1149350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FF5757"/>
              </a:buClr>
            </a:pPr>
            <a:r>
              <a:rPr lang="en-GB" sz="6600" b="1">
                <a:solidFill>
                  <a:srgbClr val="FF5757"/>
                </a:solidFill>
                <a:latin typeface="Comic Sans MS" charset="0"/>
              </a:rPr>
              <a:t>?</a:t>
            </a:r>
          </a:p>
        </p:txBody>
      </p:sp>
      <p:sp>
        <p:nvSpPr>
          <p:cNvPr id="85004" name="Text Box 12"/>
          <p:cNvSpPr txBox="1">
            <a:spLocks noChangeArrowheads="1"/>
          </p:cNvSpPr>
          <p:nvPr/>
        </p:nvSpPr>
        <p:spPr bwMode="auto">
          <a:xfrm>
            <a:off x="3508375" y="95250"/>
            <a:ext cx="727075" cy="84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3000"/>
              </a:spcBef>
              <a:buClr>
                <a:srgbClr val="FC0128"/>
              </a:buClr>
            </a:pPr>
            <a:r>
              <a:rPr lang="en-GB" sz="4800" b="1">
                <a:solidFill>
                  <a:srgbClr val="FC0128"/>
                </a:solidFill>
                <a:latin typeface="Comic Sans MS" charset="0"/>
              </a:rPr>
              <a:t>?</a:t>
            </a:r>
          </a:p>
        </p:txBody>
      </p:sp>
      <p:sp>
        <p:nvSpPr>
          <p:cNvPr id="85005" name="Text Box 13"/>
          <p:cNvSpPr txBox="1">
            <a:spLocks noChangeArrowheads="1"/>
          </p:cNvSpPr>
          <p:nvPr/>
        </p:nvSpPr>
        <p:spPr bwMode="auto">
          <a:xfrm>
            <a:off x="2878138" y="-142875"/>
            <a:ext cx="1149350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919191"/>
              </a:buClr>
            </a:pPr>
            <a:r>
              <a:rPr lang="en-GB" sz="6600" b="1">
                <a:solidFill>
                  <a:srgbClr val="919191"/>
                </a:solidFill>
                <a:latin typeface="Comic Sans MS" charset="0"/>
              </a:rPr>
              <a:t>?</a:t>
            </a:r>
          </a:p>
        </p:txBody>
      </p:sp>
      <p:sp>
        <p:nvSpPr>
          <p:cNvPr id="85006" name="Text Box 14"/>
          <p:cNvSpPr txBox="1">
            <a:spLocks noChangeArrowheads="1"/>
          </p:cNvSpPr>
          <p:nvPr/>
        </p:nvSpPr>
        <p:spPr bwMode="auto">
          <a:xfrm>
            <a:off x="133350" y="709613"/>
            <a:ext cx="2303463" cy="72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Reymei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sp>
        <p:nvSpPr>
          <p:cNvPr id="85007" name="Text Box 15"/>
          <p:cNvSpPr txBox="1">
            <a:spLocks noChangeArrowheads="1"/>
          </p:cNvSpPr>
          <p:nvPr/>
        </p:nvSpPr>
        <p:spPr bwMode="auto">
          <a:xfrm>
            <a:off x="1572816" y="2446040"/>
            <a:ext cx="3168353" cy="2470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125"/>
              </a:spcBef>
              <a:buClr>
                <a:srgbClr val="19FFF4"/>
              </a:buClr>
            </a:pPr>
            <a:r>
              <a:rPr lang="en-GB" b="1" dirty="0">
                <a:solidFill>
                  <a:srgbClr val="19FFF4"/>
                </a:solidFill>
                <a:latin typeface="Comic Sans MS" charset="0"/>
              </a:rPr>
              <a:t>Jerusalem </a:t>
            </a:r>
            <a:r>
              <a:rPr lang="en-GB" b="1" dirty="0" err="1">
                <a:solidFill>
                  <a:srgbClr val="19FFF4"/>
                </a:solidFill>
                <a:latin typeface="Comic Sans MS" charset="0"/>
              </a:rPr>
              <a:t>Meitin</a:t>
            </a:r>
            <a:br>
              <a:rPr lang="en-GB" b="1" dirty="0">
                <a:solidFill>
                  <a:srgbClr val="19FFF4"/>
                </a:solidFill>
                <a:latin typeface="Comic Sans MS" charset="0"/>
              </a:rPr>
            </a:b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(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Phuamling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ta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tingsaeng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tikalaiclou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kanmei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katumhmei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 </a:t>
            </a:r>
            <a:r>
              <a:rPr lang="en-GB" sz="2800" b="1" dirty="0" err="1">
                <a:solidFill>
                  <a:srgbClr val="19FFF4"/>
                </a:solidFill>
                <a:latin typeface="Comic Sans MS" charset="0"/>
              </a:rPr>
              <a:t>chaengtat</a:t>
            </a:r>
            <a:r>
              <a:rPr lang="en-GB" sz="2800" b="1" dirty="0">
                <a:solidFill>
                  <a:srgbClr val="19FFF4"/>
                </a:solidFill>
                <a:latin typeface="Comic Sans MS" charset="0"/>
              </a:rPr>
              <a:t>!)‏</a:t>
            </a:r>
          </a:p>
        </p:txBody>
      </p:sp>
      <p:sp>
        <p:nvSpPr>
          <p:cNvPr id="85008" name="Text Box 16"/>
          <p:cNvSpPr txBox="1">
            <a:spLocks noChangeArrowheads="1"/>
          </p:cNvSpPr>
          <p:nvPr/>
        </p:nvSpPr>
        <p:spPr bwMode="auto">
          <a:xfrm>
            <a:off x="3876675" y="0"/>
            <a:ext cx="230505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Kaneimei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sp>
        <p:nvSpPr>
          <p:cNvPr id="85009" name="Text Box 17"/>
          <p:cNvSpPr txBox="1">
            <a:spLocks noChangeArrowheads="1"/>
          </p:cNvSpPr>
          <p:nvPr/>
        </p:nvSpPr>
        <p:spPr bwMode="auto">
          <a:xfrm>
            <a:off x="5749925" y="695325"/>
            <a:ext cx="2087563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1500"/>
              </a:spcBef>
              <a:buClr>
                <a:srgbClr val="19FF21"/>
              </a:buClr>
            </a:pP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Kathumhmei</a:t>
            </a:r>
            <a:r>
              <a:rPr lang="en-GB" b="1" dirty="0">
                <a:solidFill>
                  <a:srgbClr val="19FF21"/>
                </a:solidFill>
                <a:latin typeface="Comic Sans MS" charset="0"/>
              </a:rPr>
              <a:t>        </a:t>
            </a:r>
            <a:r>
              <a:rPr lang="en-GB" b="1" dirty="0" err="1">
                <a:solidFill>
                  <a:srgbClr val="19FF21"/>
                </a:solidFill>
                <a:latin typeface="Comic Sans MS" charset="0"/>
              </a:rPr>
              <a:t>Chaengtat</a:t>
            </a:r>
            <a:endParaRPr lang="en-GB" b="1" dirty="0">
              <a:solidFill>
                <a:srgbClr val="19FF21"/>
              </a:solidFill>
              <a:latin typeface="Comic Sans MS" charset="0"/>
            </a:endParaRPr>
          </a:p>
        </p:txBody>
      </p:sp>
      <p:grpSp>
        <p:nvGrpSpPr>
          <p:cNvPr id="85010" name="Group 18"/>
          <p:cNvGrpSpPr>
            <a:grpSpLocks/>
          </p:cNvGrpSpPr>
          <p:nvPr/>
        </p:nvGrpSpPr>
        <p:grpSpPr bwMode="auto">
          <a:xfrm>
            <a:off x="514350" y="1096963"/>
            <a:ext cx="1735138" cy="6467474"/>
            <a:chOff x="324" y="691"/>
            <a:chExt cx="1093" cy="4074"/>
          </a:xfrm>
        </p:grpSpPr>
        <p:sp>
          <p:nvSpPr>
            <p:cNvPr id="85041" name="Text Box 19"/>
            <p:cNvSpPr txBox="1">
              <a:spLocks noChangeArrowheads="1"/>
            </p:cNvSpPr>
            <p:nvPr/>
          </p:nvSpPr>
          <p:spPr bwMode="auto">
            <a:xfrm>
              <a:off x="324" y="691"/>
              <a:ext cx="1093" cy="4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Syr.Antiok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Seleukia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Salamimei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Paphos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Peria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Pisidiamei</a:t>
              </a:r>
              <a:r>
                <a:rPr lang="en-GB" sz="1600" b="1" dirty="0">
                  <a:solidFill>
                    <a:srgbClr val="005DC0"/>
                  </a:solidFill>
                  <a:latin typeface="Comic Sans MS" charset="0"/>
                </a:rPr>
                <a:t> </a:t>
              </a: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Antiok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Iconiamei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Lystra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>
                  <a:solidFill>
                    <a:srgbClr val="005DC0"/>
                  </a:solidFill>
                  <a:latin typeface="Comic Sans MS" charset="0"/>
                </a:rPr>
                <a:t> </a:t>
              </a: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Derbe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FFEA18"/>
                </a:buClr>
              </a:pPr>
              <a:endParaRPr lang="en-GB" sz="1600" b="1" dirty="0">
                <a:solidFill>
                  <a:srgbClr val="FFEA18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Lystra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Iconiamei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Pisidiamei</a:t>
              </a:r>
              <a:r>
                <a:rPr lang="en-GB" sz="1600" b="1" dirty="0">
                  <a:solidFill>
                    <a:srgbClr val="005DC0"/>
                  </a:solidFill>
                  <a:latin typeface="Comic Sans MS" charset="0"/>
                </a:rPr>
                <a:t> Antioch</a:t>
              </a: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Perga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Attalia</a:t>
              </a:r>
              <a:endParaRPr lang="en-GB" sz="1600" b="1" dirty="0">
                <a:solidFill>
                  <a:srgbClr val="005DC0"/>
                </a:solidFill>
                <a:latin typeface="Comic Sans MS" charset="0"/>
              </a:endParaRPr>
            </a:p>
            <a:p>
              <a:pPr algn="ctr">
                <a:lnSpc>
                  <a:spcPct val="130000"/>
                </a:lnSpc>
                <a:buClr>
                  <a:srgbClr val="005DC0"/>
                </a:buClr>
              </a:pPr>
              <a:r>
                <a:rPr lang="en-GB" sz="1600" b="1" dirty="0" err="1">
                  <a:solidFill>
                    <a:srgbClr val="005DC0"/>
                  </a:solidFill>
                  <a:latin typeface="Comic Sans MS" charset="0"/>
                </a:rPr>
                <a:t>Syr.Antioch</a:t>
              </a:r>
              <a:r>
                <a:rPr lang="en-GB" sz="1600" b="1" dirty="0">
                  <a:solidFill>
                    <a:srgbClr val="FFEA18"/>
                  </a:solidFill>
                  <a:latin typeface="Comic Sans MS" charset="0"/>
                </a:rPr>
                <a:t> </a:t>
              </a:r>
            </a:p>
          </p:txBody>
        </p:sp>
        <p:sp>
          <p:nvSpPr>
            <p:cNvPr id="85042" name="AutoShape 20"/>
            <p:cNvSpPr>
              <a:spLocks noChangeArrowheads="1"/>
            </p:cNvSpPr>
            <p:nvPr/>
          </p:nvSpPr>
          <p:spPr bwMode="auto">
            <a:xfrm>
              <a:off x="664" y="2828"/>
              <a:ext cx="439" cy="4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3149 w 21600"/>
                <a:gd name="T19" fmla="*/ 3142 h 21600"/>
                <a:gd name="T20" fmla="*/ 18451 w 21600"/>
                <a:gd name="T21" fmla="*/ 18458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6300" y="10800"/>
                  </a:moveTo>
                  <a:cubicBezTo>
                    <a:pt x="16300" y="7762"/>
                    <a:pt x="13837" y="5300"/>
                    <a:pt x="10800" y="5300"/>
                  </a:cubicBezTo>
                  <a:cubicBezTo>
                    <a:pt x="7762" y="5300"/>
                    <a:pt x="5300" y="7762"/>
                    <a:pt x="53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599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50" y="16150"/>
                  </a:lnTo>
                  <a:lnTo>
                    <a:pt x="13600" y="10800"/>
                  </a:lnTo>
                  <a:lnTo>
                    <a:pt x="16300" y="10800"/>
                  </a:lnTo>
                  <a:close/>
                </a:path>
              </a:pathLst>
            </a:custGeom>
            <a:solidFill>
              <a:srgbClr val="FFFFFF"/>
            </a:solidFill>
            <a:ln w="2844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5011" name="Text Box 21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4033838" y="6411913"/>
            <a:ext cx="1811337" cy="1041400"/>
            <a:chOff x="2541" y="4039"/>
            <a:chExt cx="1141" cy="656"/>
          </a:xfrm>
        </p:grpSpPr>
        <p:sp>
          <p:nvSpPr>
            <p:cNvPr id="42008" name="Rectangle 24"/>
            <p:cNvSpPr>
              <a:spLocks noChangeArrowheads="1"/>
            </p:cNvSpPr>
            <p:nvPr/>
          </p:nvSpPr>
          <p:spPr bwMode="auto">
            <a:xfrm>
              <a:off x="2555" y="4039"/>
              <a:ext cx="1127" cy="656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828FF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lIns="90000" tIns="46800" rIns="90000" bIns="46800" anchor="ctr"/>
            <a:lstStyle/>
            <a:p>
              <a:pPr algn="ctr" defTabSz="456238">
                <a:lnSpc>
                  <a:spcPct val="100000"/>
                </a:lnSpc>
                <a:tabLst>
                  <a:tab pos="0" algn="l"/>
                  <a:tab pos="912475" algn="l"/>
                  <a:tab pos="1824952" algn="l"/>
                  <a:tab pos="2737433" algn="l"/>
                  <a:tab pos="3649909" algn="l"/>
                  <a:tab pos="4562388" algn="l"/>
                  <a:tab pos="5474863" algn="l"/>
                  <a:tab pos="6387342" algn="l"/>
                  <a:tab pos="7299818" algn="l"/>
                  <a:tab pos="8212298" algn="l"/>
                  <a:tab pos="9124777" algn="l"/>
                  <a:tab pos="10037252" algn="l"/>
                </a:tabLst>
                <a:defRPr/>
              </a:pPr>
              <a:r>
                <a:rPr lang="en-GB" sz="2000" b="1" dirty="0">
                  <a:solidFill>
                    <a:srgbClr val="000000"/>
                  </a:solidFill>
                  <a:latin typeface="Comic Sans MS" pitchFamily="-112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5040" name="Text Box 25"/>
            <p:cNvSpPr txBox="1">
              <a:spLocks noChangeArrowheads="1"/>
            </p:cNvSpPr>
            <p:nvPr/>
          </p:nvSpPr>
          <p:spPr bwMode="auto">
            <a:xfrm>
              <a:off x="2541" y="4092"/>
              <a:ext cx="1117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ts val="1250"/>
                </a:spcBef>
                <a:buClr>
                  <a:srgbClr val="FFEA18"/>
                </a:buClr>
              </a:pPr>
              <a:br>
                <a:rPr lang="en-GB" sz="2000" b="1" dirty="0">
                  <a:solidFill>
                    <a:srgbClr val="FFEA18"/>
                  </a:solidFill>
                  <a:latin typeface="Comic Sans MS" charset="0"/>
                </a:rPr>
              </a:br>
              <a:r>
                <a:rPr lang="en-GB" sz="2000" b="1" i="1" dirty="0">
                  <a:solidFill>
                    <a:srgbClr val="FFFFFF"/>
                  </a:solidFill>
                  <a:latin typeface="Comic Sans MS" charset="0"/>
                </a:rPr>
                <a:t>EUROP</a:t>
              </a:r>
              <a:r>
                <a:rPr lang="en-GB" sz="2000" b="1" dirty="0">
                  <a:solidFill>
                    <a:srgbClr val="FFEA18"/>
                  </a:solidFill>
                  <a:latin typeface="Comic Sans MS" charset="0"/>
                </a:rPr>
                <a:t> GUTMEI</a:t>
              </a: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204788" y="6334129"/>
            <a:ext cx="2736851" cy="1131888"/>
            <a:chOff x="129" y="3990"/>
            <a:chExt cx="1724" cy="713"/>
          </a:xfrm>
        </p:grpSpPr>
        <p:sp>
          <p:nvSpPr>
            <p:cNvPr id="42011" name="Rectangle 27"/>
            <p:cNvSpPr>
              <a:spLocks noChangeArrowheads="1"/>
            </p:cNvSpPr>
            <p:nvPr/>
          </p:nvSpPr>
          <p:spPr bwMode="auto">
            <a:xfrm>
              <a:off x="330" y="4047"/>
              <a:ext cx="1437" cy="656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828FF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85038" name="Text Box 28"/>
            <p:cNvSpPr txBox="1">
              <a:spLocks noChangeArrowheads="1"/>
            </p:cNvSpPr>
            <p:nvPr/>
          </p:nvSpPr>
          <p:spPr bwMode="auto">
            <a:xfrm>
              <a:off x="129" y="3990"/>
              <a:ext cx="1724" cy="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250"/>
                </a:spcBef>
                <a:buClr>
                  <a:srgbClr val="FFEA18"/>
                </a:buClr>
              </a:pPr>
              <a:br>
                <a:rPr lang="en-GB" sz="2000" b="1" dirty="0">
                  <a:solidFill>
                    <a:srgbClr val="FFEA18"/>
                  </a:solidFill>
                  <a:latin typeface="Comic Sans MS" charset="0"/>
                </a:rPr>
              </a:br>
              <a:r>
                <a:rPr lang="en-GB" sz="2000" b="1" i="1" dirty="0">
                  <a:solidFill>
                    <a:srgbClr val="FFFFFF"/>
                  </a:solidFill>
                  <a:latin typeface="Comic Sans MS" charset="0"/>
                </a:rPr>
                <a:t>TAANV </a:t>
              </a:r>
              <a:r>
                <a:rPr lang="en-GB" sz="2000" b="1" dirty="0">
                  <a:solidFill>
                    <a:srgbClr val="FFEA18"/>
                  </a:solidFill>
                  <a:latin typeface="Comic Sans MS" charset="0"/>
                </a:rPr>
                <a:t>BAMV</a:t>
              </a:r>
              <a:endParaRPr lang="en-GB" sz="2000" b="1" i="1" dirty="0">
                <a:solidFill>
                  <a:srgbClr val="FFFFFF"/>
                </a:solidFill>
                <a:latin typeface="Comic Sans MS" charset="0"/>
              </a:endParaRPr>
            </a:p>
          </p:txBody>
        </p:sp>
      </p:grpSp>
      <p:grpSp>
        <p:nvGrpSpPr>
          <p:cNvPr id="5" name="Group 29"/>
          <p:cNvGrpSpPr>
            <a:grpSpLocks/>
          </p:cNvGrpSpPr>
          <p:nvPr/>
        </p:nvGrpSpPr>
        <p:grpSpPr bwMode="auto">
          <a:xfrm>
            <a:off x="5981700" y="6407151"/>
            <a:ext cx="1806575" cy="1041400"/>
            <a:chOff x="3768" y="4036"/>
            <a:chExt cx="1138" cy="656"/>
          </a:xfrm>
        </p:grpSpPr>
        <p:sp>
          <p:nvSpPr>
            <p:cNvPr id="42014" name="Rectangle 30"/>
            <p:cNvSpPr>
              <a:spLocks noChangeArrowheads="1"/>
            </p:cNvSpPr>
            <p:nvPr/>
          </p:nvSpPr>
          <p:spPr bwMode="auto">
            <a:xfrm>
              <a:off x="3768" y="4036"/>
              <a:ext cx="1138" cy="656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828FF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lIns="90000" tIns="46800" rIns="90000" bIns="46800" anchor="ctr"/>
            <a:lstStyle/>
            <a:p>
              <a:pPr algn="ctr" defTabSz="456238">
                <a:lnSpc>
                  <a:spcPct val="100000"/>
                </a:lnSpc>
                <a:tabLst>
                  <a:tab pos="0" algn="l"/>
                  <a:tab pos="912475" algn="l"/>
                  <a:tab pos="1824952" algn="l"/>
                  <a:tab pos="2737433" algn="l"/>
                  <a:tab pos="3649909" algn="l"/>
                  <a:tab pos="4562388" algn="l"/>
                  <a:tab pos="5474863" algn="l"/>
                  <a:tab pos="6387342" algn="l"/>
                  <a:tab pos="7299818" algn="l"/>
                  <a:tab pos="8212298" algn="l"/>
                  <a:tab pos="9124777" algn="l"/>
                  <a:tab pos="10037252" algn="l"/>
                </a:tabLst>
                <a:defRPr/>
              </a:pPr>
              <a:r>
                <a:rPr lang="en-GB" sz="2000" b="1" dirty="0">
                  <a:solidFill>
                    <a:srgbClr val="000000"/>
                  </a:solidFill>
                  <a:latin typeface="Comic Sans MS" pitchFamily="-112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5036" name="Text Box 31"/>
            <p:cNvSpPr txBox="1">
              <a:spLocks noChangeArrowheads="1"/>
            </p:cNvSpPr>
            <p:nvPr/>
          </p:nvSpPr>
          <p:spPr bwMode="auto">
            <a:xfrm>
              <a:off x="3787" y="4254"/>
              <a:ext cx="1117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ts val="1250"/>
                </a:spcBef>
                <a:buClr>
                  <a:srgbClr val="FFEA18"/>
                </a:buClr>
              </a:pPr>
              <a:r>
                <a:rPr lang="en-GB" sz="2000" b="1" i="1" dirty="0">
                  <a:solidFill>
                    <a:srgbClr val="FFFFFF"/>
                  </a:solidFill>
                  <a:latin typeface="Comic Sans MS" charset="0"/>
                </a:rPr>
                <a:t>ASIA</a:t>
              </a:r>
              <a:r>
                <a:rPr lang="en-GB" sz="2000" b="1" dirty="0">
                  <a:solidFill>
                    <a:srgbClr val="FFEA18"/>
                  </a:solidFill>
                  <a:latin typeface="Comic Sans MS" charset="0"/>
                </a:rPr>
                <a:t> GUTMEI</a:t>
              </a:r>
            </a:p>
          </p:txBody>
        </p:sp>
      </p:grp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7766053" y="6399213"/>
            <a:ext cx="2292351" cy="1041400"/>
            <a:chOff x="4892" y="4031"/>
            <a:chExt cx="1444" cy="656"/>
          </a:xfrm>
        </p:grpSpPr>
        <p:sp>
          <p:nvSpPr>
            <p:cNvPr id="42017" name="Rectangle 33"/>
            <p:cNvSpPr>
              <a:spLocks noChangeArrowheads="1"/>
            </p:cNvSpPr>
            <p:nvPr/>
          </p:nvSpPr>
          <p:spPr bwMode="auto">
            <a:xfrm>
              <a:off x="4985" y="4031"/>
              <a:ext cx="1138" cy="656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828FF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lIns="90000" tIns="46800" rIns="90000" bIns="46800" anchor="ctr"/>
            <a:lstStyle/>
            <a:p>
              <a:pPr algn="ctr" defTabSz="456238">
                <a:lnSpc>
                  <a:spcPct val="100000"/>
                </a:lnSpc>
                <a:tabLst>
                  <a:tab pos="0" algn="l"/>
                  <a:tab pos="912475" algn="l"/>
                  <a:tab pos="1824952" algn="l"/>
                  <a:tab pos="2737433" algn="l"/>
                  <a:tab pos="3649909" algn="l"/>
                  <a:tab pos="4562388" algn="l"/>
                  <a:tab pos="5474863" algn="l"/>
                  <a:tab pos="6387342" algn="l"/>
                  <a:tab pos="7299818" algn="l"/>
                  <a:tab pos="8212298" algn="l"/>
                  <a:tab pos="9124777" algn="l"/>
                  <a:tab pos="10037252" algn="l"/>
                </a:tabLst>
                <a:defRPr/>
              </a:pPr>
              <a:r>
                <a:rPr lang="en-GB" sz="2000" b="1" dirty="0">
                  <a:solidFill>
                    <a:srgbClr val="000000"/>
                  </a:solidFill>
                  <a:latin typeface="Comic Sans MS" pitchFamily="-112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5034" name="Text Box 34"/>
            <p:cNvSpPr txBox="1">
              <a:spLocks noChangeArrowheads="1"/>
            </p:cNvSpPr>
            <p:nvPr/>
          </p:nvSpPr>
          <p:spPr bwMode="auto">
            <a:xfrm>
              <a:off x="4892" y="4146"/>
              <a:ext cx="1444" cy="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ts val="1250"/>
                </a:spcBef>
                <a:buClr>
                  <a:srgbClr val="FFEA18"/>
                </a:buClr>
              </a:pPr>
              <a:r>
                <a:rPr lang="en-GB" sz="2000" b="1" dirty="0">
                  <a:solidFill>
                    <a:srgbClr val="FFFFFF"/>
                  </a:solidFill>
                  <a:latin typeface="Comic Sans MS" charset="0"/>
                </a:rPr>
                <a:t>ROM</a:t>
              </a:r>
              <a:br>
                <a:rPr lang="en-GB" sz="2000" b="1" dirty="0">
                  <a:solidFill>
                    <a:srgbClr val="FFFFFF"/>
                  </a:solidFill>
                  <a:latin typeface="Comic Sans MS" charset="0"/>
                </a:rPr>
              </a:br>
              <a:r>
                <a:rPr lang="en-GB" sz="2000" b="1" i="1" dirty="0">
                  <a:solidFill>
                    <a:srgbClr val="FFEA18"/>
                  </a:solidFill>
                  <a:latin typeface="Comic Sans MS" charset="0"/>
                </a:rPr>
                <a:t>GUTNA GAENGMEI </a:t>
              </a:r>
            </a:p>
          </p:txBody>
        </p:sp>
      </p:grpSp>
      <p:sp>
        <p:nvSpPr>
          <p:cNvPr id="42019" name="Oval 35"/>
          <p:cNvSpPr>
            <a:spLocks noChangeArrowheads="1"/>
          </p:cNvSpPr>
          <p:nvPr/>
        </p:nvSpPr>
        <p:spPr bwMode="auto">
          <a:xfrm>
            <a:off x="2214563" y="4894312"/>
            <a:ext cx="1863725" cy="617538"/>
          </a:xfrm>
          <a:prstGeom prst="ellipse">
            <a:avLst/>
          </a:prstGeom>
          <a:noFill/>
          <a:ln w="76320">
            <a:solidFill>
              <a:srgbClr val="FFEA18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7" name="Group 36"/>
          <p:cNvGrpSpPr>
            <a:grpSpLocks/>
          </p:cNvGrpSpPr>
          <p:nvPr/>
        </p:nvGrpSpPr>
        <p:grpSpPr bwMode="auto">
          <a:xfrm>
            <a:off x="369888" y="4354513"/>
            <a:ext cx="2566987" cy="3230562"/>
            <a:chOff x="233" y="2743"/>
            <a:chExt cx="1617" cy="2035"/>
          </a:xfrm>
        </p:grpSpPr>
        <p:sp>
          <p:nvSpPr>
            <p:cNvPr id="42021" name="Rectangle 37"/>
            <p:cNvSpPr>
              <a:spLocks noChangeArrowheads="1"/>
            </p:cNvSpPr>
            <p:nvPr/>
          </p:nvSpPr>
          <p:spPr bwMode="auto">
            <a:xfrm>
              <a:off x="233" y="3963"/>
              <a:ext cx="1618" cy="816"/>
            </a:xfrm>
            <a:prstGeom prst="rect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2022" name="Oval 38"/>
            <p:cNvSpPr>
              <a:spLocks noChangeArrowheads="1"/>
            </p:cNvSpPr>
            <p:nvPr/>
          </p:nvSpPr>
          <p:spPr bwMode="auto">
            <a:xfrm>
              <a:off x="539" y="2743"/>
              <a:ext cx="738" cy="486"/>
            </a:xfrm>
            <a:prstGeom prst="ellipse">
              <a:avLst/>
            </a:prstGeom>
            <a:noFill/>
            <a:ln w="7632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53966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39"/>
          <p:cNvGrpSpPr>
            <a:grpSpLocks/>
          </p:cNvGrpSpPr>
          <p:nvPr/>
        </p:nvGrpSpPr>
        <p:grpSpPr bwMode="auto">
          <a:xfrm>
            <a:off x="5829300" y="2459038"/>
            <a:ext cx="2084388" cy="5116512"/>
            <a:chOff x="3672" y="1549"/>
            <a:chExt cx="1313" cy="3223"/>
          </a:xfrm>
        </p:grpSpPr>
        <p:sp>
          <p:nvSpPr>
            <p:cNvPr id="42024" name="Oval 40"/>
            <p:cNvSpPr>
              <a:spLocks noChangeArrowheads="1"/>
            </p:cNvSpPr>
            <p:nvPr/>
          </p:nvSpPr>
          <p:spPr bwMode="auto">
            <a:xfrm>
              <a:off x="3923" y="1549"/>
              <a:ext cx="738" cy="401"/>
            </a:xfrm>
            <a:prstGeom prst="ellipse">
              <a:avLst/>
            </a:prstGeom>
            <a:noFill/>
            <a:ln w="7632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53966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2025" name="Rectangle 41"/>
            <p:cNvSpPr>
              <a:spLocks noChangeArrowheads="1"/>
            </p:cNvSpPr>
            <p:nvPr/>
          </p:nvSpPr>
          <p:spPr bwMode="auto">
            <a:xfrm>
              <a:off x="3672" y="3970"/>
              <a:ext cx="1314" cy="803"/>
            </a:xfrm>
            <a:prstGeom prst="rect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grpSp>
        <p:nvGrpSpPr>
          <p:cNvPr id="9" name="Group 42"/>
          <p:cNvGrpSpPr>
            <a:grpSpLocks/>
          </p:cNvGrpSpPr>
          <p:nvPr/>
        </p:nvGrpSpPr>
        <p:grpSpPr bwMode="auto">
          <a:xfrm>
            <a:off x="7772402" y="5830894"/>
            <a:ext cx="2085976" cy="1735139"/>
            <a:chOff x="4896" y="3673"/>
            <a:chExt cx="1314" cy="1093"/>
          </a:xfrm>
        </p:grpSpPr>
        <p:sp>
          <p:nvSpPr>
            <p:cNvPr id="42027" name="Rectangle 43"/>
            <p:cNvSpPr>
              <a:spLocks noChangeArrowheads="1"/>
            </p:cNvSpPr>
            <p:nvPr/>
          </p:nvSpPr>
          <p:spPr bwMode="auto">
            <a:xfrm>
              <a:off x="4896" y="3963"/>
              <a:ext cx="1314" cy="803"/>
            </a:xfrm>
            <a:prstGeom prst="rect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2028" name="Oval 44"/>
            <p:cNvSpPr>
              <a:spLocks noChangeArrowheads="1"/>
            </p:cNvSpPr>
            <p:nvPr/>
          </p:nvSpPr>
          <p:spPr bwMode="auto">
            <a:xfrm>
              <a:off x="5242" y="3673"/>
              <a:ext cx="738" cy="289"/>
            </a:xfrm>
            <a:prstGeom prst="ellipse">
              <a:avLst/>
            </a:prstGeom>
            <a:noFill/>
            <a:ln w="7632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53966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45"/>
          <p:cNvGrpSpPr>
            <a:grpSpLocks/>
          </p:cNvGrpSpPr>
          <p:nvPr/>
        </p:nvGrpSpPr>
        <p:grpSpPr bwMode="auto">
          <a:xfrm>
            <a:off x="3905250" y="5345113"/>
            <a:ext cx="2084388" cy="2216150"/>
            <a:chOff x="2460" y="3367"/>
            <a:chExt cx="1313" cy="1396"/>
          </a:xfrm>
        </p:grpSpPr>
        <p:sp>
          <p:nvSpPr>
            <p:cNvPr id="42030" name="Oval 46"/>
            <p:cNvSpPr>
              <a:spLocks noChangeArrowheads="1"/>
            </p:cNvSpPr>
            <p:nvPr/>
          </p:nvSpPr>
          <p:spPr bwMode="auto">
            <a:xfrm>
              <a:off x="2554" y="3367"/>
              <a:ext cx="1126" cy="486"/>
            </a:xfrm>
            <a:prstGeom prst="ellipse">
              <a:avLst/>
            </a:prstGeom>
            <a:noFill/>
            <a:ln w="76320">
              <a:solidFill>
                <a:srgbClr val="FFEA18"/>
              </a:solidFill>
              <a:miter lim="800000"/>
              <a:headEnd/>
              <a:tailEnd/>
            </a:ln>
            <a:effectLst>
              <a:outerShdw blurRad="63500" dist="53966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2031" name="Rectangle 47"/>
            <p:cNvSpPr>
              <a:spLocks noChangeArrowheads="1"/>
            </p:cNvSpPr>
            <p:nvPr/>
          </p:nvSpPr>
          <p:spPr bwMode="auto">
            <a:xfrm>
              <a:off x="2460" y="3961"/>
              <a:ext cx="1314" cy="803"/>
            </a:xfrm>
            <a:prstGeom prst="rect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85021" name="Text Box 48"/>
          <p:cNvSpPr txBox="1">
            <a:spLocks noChangeArrowheads="1"/>
          </p:cNvSpPr>
          <p:nvPr/>
        </p:nvSpPr>
        <p:spPr bwMode="auto">
          <a:xfrm>
            <a:off x="9513888" y="70008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 dirty="0"/>
          </a:p>
        </p:txBody>
      </p:sp>
      <p:sp>
        <p:nvSpPr>
          <p:cNvPr id="85022" name="Rectangle 49"/>
          <p:cNvSpPr>
            <a:spLocks noChangeArrowheads="1"/>
          </p:cNvSpPr>
          <p:nvPr/>
        </p:nvSpPr>
        <p:spPr bwMode="auto">
          <a:xfrm>
            <a:off x="8694738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99CC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99CC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85023" name="Text Box 50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99CCFF"/>
              </a:buClr>
            </a:pPr>
            <a:r>
              <a:rPr lang="en-GB" sz="1000" b="1">
                <a:solidFill>
                  <a:srgbClr val="99CCFF"/>
                </a:solidFill>
                <a:latin typeface="Comic Sans MS" charset="0"/>
              </a:rPr>
              <a:t>39</a:t>
            </a:r>
          </a:p>
        </p:txBody>
      </p:sp>
      <p:sp>
        <p:nvSpPr>
          <p:cNvPr id="85024" name="Text Box 51"/>
          <p:cNvSpPr txBox="1">
            <a:spLocks noChangeArrowheads="1"/>
          </p:cNvSpPr>
          <p:nvPr/>
        </p:nvSpPr>
        <p:spPr bwMode="auto">
          <a:xfrm>
            <a:off x="9558338" y="7367588"/>
            <a:ext cx="333375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99CCFF"/>
              </a:buClr>
            </a:pPr>
            <a:r>
              <a:rPr lang="en-GB" sz="1400" b="1">
                <a:solidFill>
                  <a:srgbClr val="99CCFF"/>
                </a:solidFill>
                <a:latin typeface="Comic Sans MS" charset="0"/>
              </a:rPr>
              <a:t>8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2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1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11566" y="1581520"/>
            <a:ext cx="4448265" cy="5587630"/>
          </a:xfrm>
          <a:prstGeom prst="rect">
            <a:avLst/>
          </a:prstGeom>
          <a:noFill/>
          <a:ln w="76320">
            <a:solidFill>
              <a:srgbClr val="00AE00"/>
            </a:solidFill>
            <a:miter lim="800000"/>
            <a:headEnd/>
            <a:tailEnd/>
          </a:ln>
          <a:effectLst>
            <a:outerShdw blurRad="63500" dist="81185" dir="3078031" algn="ctr" rotWithShape="0">
              <a:srgbClr val="000000"/>
            </a:outerShdw>
          </a:effectLst>
        </p:spPr>
      </p:pic>
      <p:sp>
        <p:nvSpPr>
          <p:cNvPr id="13315" name="Rectangle 5"/>
          <p:cNvSpPr>
            <a:spLocks noChangeArrowheads="1"/>
          </p:cNvSpPr>
          <p:nvPr/>
        </p:nvSpPr>
        <p:spPr bwMode="auto">
          <a:xfrm>
            <a:off x="5575300" y="4243388"/>
            <a:ext cx="3548063" cy="140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70000"/>
              </a:lnSpc>
              <a:spcBef>
                <a:spcPts val="1500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b="1">
              <a:solidFill>
                <a:srgbClr val="000000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ts val="1125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1800" b="1">
              <a:solidFill>
                <a:srgbClr val="000000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ts val="1125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1800" b="1">
              <a:solidFill>
                <a:srgbClr val="000000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ts val="1125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3316" name="Rectangle 6"/>
          <p:cNvSpPr>
            <a:spLocks noChangeArrowheads="1"/>
          </p:cNvSpPr>
          <p:nvPr/>
        </p:nvSpPr>
        <p:spPr bwMode="auto">
          <a:xfrm>
            <a:off x="2840038" y="2282825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17" name="Rectangle 7"/>
          <p:cNvSpPr>
            <a:spLocks noChangeArrowheads="1"/>
          </p:cNvSpPr>
          <p:nvPr/>
        </p:nvSpPr>
        <p:spPr bwMode="auto">
          <a:xfrm>
            <a:off x="2871788" y="440690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18" name="Rectangle 8"/>
          <p:cNvSpPr>
            <a:spLocks noChangeArrowheads="1"/>
          </p:cNvSpPr>
          <p:nvPr/>
        </p:nvSpPr>
        <p:spPr bwMode="auto">
          <a:xfrm>
            <a:off x="2855913" y="4662488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19" name="Rectangle 9"/>
          <p:cNvSpPr>
            <a:spLocks noChangeArrowheads="1"/>
          </p:cNvSpPr>
          <p:nvPr/>
        </p:nvSpPr>
        <p:spPr bwMode="auto">
          <a:xfrm>
            <a:off x="2840038" y="496570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0" name="Rectangle 10"/>
          <p:cNvSpPr>
            <a:spLocks noChangeArrowheads="1"/>
          </p:cNvSpPr>
          <p:nvPr/>
        </p:nvSpPr>
        <p:spPr bwMode="auto">
          <a:xfrm>
            <a:off x="2840038" y="517525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1" name="Rectangle 11"/>
          <p:cNvSpPr>
            <a:spLocks noChangeArrowheads="1"/>
          </p:cNvSpPr>
          <p:nvPr/>
        </p:nvSpPr>
        <p:spPr bwMode="auto">
          <a:xfrm>
            <a:off x="933450" y="2933700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2" name="Rectangle 12"/>
          <p:cNvSpPr>
            <a:spLocks noChangeArrowheads="1"/>
          </p:cNvSpPr>
          <p:nvPr/>
        </p:nvSpPr>
        <p:spPr bwMode="auto">
          <a:xfrm>
            <a:off x="3054350" y="1765300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3" name="Rectangle 13"/>
          <p:cNvSpPr>
            <a:spLocks noChangeArrowheads="1"/>
          </p:cNvSpPr>
          <p:nvPr/>
        </p:nvSpPr>
        <p:spPr bwMode="auto">
          <a:xfrm>
            <a:off x="3038475" y="2052638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4" name="Rectangle 14"/>
          <p:cNvSpPr>
            <a:spLocks noChangeArrowheads="1"/>
          </p:cNvSpPr>
          <p:nvPr/>
        </p:nvSpPr>
        <p:spPr bwMode="auto">
          <a:xfrm>
            <a:off x="2878138" y="2244725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5" name="Rectangle 15"/>
          <p:cNvSpPr>
            <a:spLocks noChangeArrowheads="1"/>
          </p:cNvSpPr>
          <p:nvPr/>
        </p:nvSpPr>
        <p:spPr bwMode="auto">
          <a:xfrm>
            <a:off x="3054350" y="2898775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6" name="Rectangle 16"/>
          <p:cNvSpPr>
            <a:spLocks noChangeArrowheads="1"/>
          </p:cNvSpPr>
          <p:nvPr/>
        </p:nvSpPr>
        <p:spPr bwMode="auto">
          <a:xfrm>
            <a:off x="2894013" y="368300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7" name="Rectangle 17"/>
          <p:cNvSpPr>
            <a:spLocks noChangeArrowheads="1"/>
          </p:cNvSpPr>
          <p:nvPr/>
        </p:nvSpPr>
        <p:spPr bwMode="auto">
          <a:xfrm>
            <a:off x="2894013" y="3827463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8" name="Rectangle 18"/>
          <p:cNvSpPr>
            <a:spLocks noChangeArrowheads="1"/>
          </p:cNvSpPr>
          <p:nvPr/>
        </p:nvSpPr>
        <p:spPr bwMode="auto">
          <a:xfrm>
            <a:off x="2989263" y="3459163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29" name="Rectangle 19"/>
          <p:cNvSpPr>
            <a:spLocks noChangeArrowheads="1"/>
          </p:cNvSpPr>
          <p:nvPr/>
        </p:nvSpPr>
        <p:spPr bwMode="auto">
          <a:xfrm>
            <a:off x="3117850" y="3170238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0" name="Rectangle 20"/>
          <p:cNvSpPr>
            <a:spLocks noChangeArrowheads="1"/>
          </p:cNvSpPr>
          <p:nvPr/>
        </p:nvSpPr>
        <p:spPr bwMode="auto">
          <a:xfrm>
            <a:off x="2894013" y="4624388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1" name="Rectangle 21"/>
          <p:cNvSpPr>
            <a:spLocks noChangeArrowheads="1"/>
          </p:cNvSpPr>
          <p:nvPr/>
        </p:nvSpPr>
        <p:spPr bwMode="auto">
          <a:xfrm>
            <a:off x="2878138" y="492760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2" name="Rectangle 22"/>
          <p:cNvSpPr>
            <a:spLocks noChangeArrowheads="1"/>
          </p:cNvSpPr>
          <p:nvPr/>
        </p:nvSpPr>
        <p:spPr bwMode="auto">
          <a:xfrm>
            <a:off x="2878138" y="5137150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3" name="Rectangle 23"/>
          <p:cNvSpPr>
            <a:spLocks noChangeArrowheads="1"/>
          </p:cNvSpPr>
          <p:nvPr/>
        </p:nvSpPr>
        <p:spPr bwMode="auto">
          <a:xfrm>
            <a:off x="3022600" y="5807075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4" name="Rectangle 24"/>
          <p:cNvSpPr>
            <a:spLocks noChangeArrowheads="1"/>
          </p:cNvSpPr>
          <p:nvPr/>
        </p:nvSpPr>
        <p:spPr bwMode="auto">
          <a:xfrm>
            <a:off x="3006725" y="6094413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5" name="Rectangle 25"/>
          <p:cNvSpPr>
            <a:spLocks noChangeArrowheads="1"/>
          </p:cNvSpPr>
          <p:nvPr/>
        </p:nvSpPr>
        <p:spPr bwMode="auto">
          <a:xfrm>
            <a:off x="2814638" y="6956425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6" name="Rectangle 26"/>
          <p:cNvSpPr>
            <a:spLocks noChangeArrowheads="1"/>
          </p:cNvSpPr>
          <p:nvPr/>
        </p:nvSpPr>
        <p:spPr bwMode="auto">
          <a:xfrm>
            <a:off x="2894013" y="7227888"/>
            <a:ext cx="15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7" name="Rectangle 27"/>
          <p:cNvSpPr>
            <a:spLocks noChangeArrowheads="1"/>
          </p:cNvSpPr>
          <p:nvPr/>
        </p:nvSpPr>
        <p:spPr bwMode="auto">
          <a:xfrm>
            <a:off x="3101975" y="2387600"/>
            <a:ext cx="15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38" name="Text Box 28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3339" name="Rectangle 29"/>
          <p:cNvSpPr>
            <a:spLocks noChangeArrowheads="1"/>
          </p:cNvSpPr>
          <p:nvPr/>
        </p:nvSpPr>
        <p:spPr bwMode="auto">
          <a:xfrm rot="-120000">
            <a:off x="3352800" y="5622925"/>
            <a:ext cx="547688" cy="14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313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" b="1">
                <a:solidFill>
                  <a:srgbClr val="000000"/>
                </a:solidFill>
                <a:latin typeface="Lucida Handwriting" charset="0"/>
              </a:rPr>
              <a:t>Nahum</a:t>
            </a:r>
          </a:p>
        </p:txBody>
      </p:sp>
      <p:sp>
        <p:nvSpPr>
          <p:cNvPr id="13340" name="Text Box 30"/>
          <p:cNvSpPr txBox="1">
            <a:spLocks noChangeArrowheads="1"/>
          </p:cNvSpPr>
          <p:nvPr/>
        </p:nvSpPr>
        <p:spPr bwMode="auto">
          <a:xfrm>
            <a:off x="3414713" y="5673725"/>
            <a:ext cx="92075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313"/>
              </a:spcBef>
            </a:pPr>
            <a:r>
              <a:rPr lang="en-GB" sz="400" b="1">
                <a:solidFill>
                  <a:srgbClr val="000000"/>
                </a:solidFill>
                <a:latin typeface="Lucida Handwriting" charset="0"/>
              </a:rPr>
              <a:t>(Niveveh)‏</a:t>
            </a:r>
          </a:p>
        </p:txBody>
      </p:sp>
      <p:sp>
        <p:nvSpPr>
          <p:cNvPr id="13341" name="Rectangle 31"/>
          <p:cNvSpPr>
            <a:spLocks noChangeArrowheads="1"/>
          </p:cNvSpPr>
          <p:nvPr/>
        </p:nvSpPr>
        <p:spPr bwMode="auto">
          <a:xfrm>
            <a:off x="3360738" y="5813425"/>
            <a:ext cx="836612" cy="15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313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" b="1">
                <a:solidFill>
                  <a:srgbClr val="000000"/>
                </a:solidFill>
                <a:latin typeface="Lucida Handwriting" charset="0"/>
              </a:rPr>
              <a:t>Zephaniah</a:t>
            </a:r>
          </a:p>
        </p:txBody>
      </p:sp>
      <p:sp>
        <p:nvSpPr>
          <p:cNvPr id="13342" name="Rectangle 32"/>
          <p:cNvSpPr>
            <a:spLocks noChangeArrowheads="1"/>
          </p:cNvSpPr>
          <p:nvPr/>
        </p:nvSpPr>
        <p:spPr bwMode="auto">
          <a:xfrm>
            <a:off x="4813176" y="-31945"/>
            <a:ext cx="5544616" cy="1613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7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1200" b="1" dirty="0">
              <a:solidFill>
                <a:srgbClr val="FFFFFF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ts val="300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altLang="ja-JP" sz="4400" b="1" dirty="0">
                <a:solidFill>
                  <a:srgbClr val="FFFFFF"/>
                </a:solidFill>
                <a:latin typeface="Helvetica" charset="0"/>
              </a:rPr>
              <a:t>“KABUKNUNC DUANCTHAUMEI"</a:t>
            </a:r>
            <a:endParaRPr lang="en-GB" sz="4400" b="1" dirty="0">
              <a:solidFill>
                <a:srgbClr val="FFFFFF"/>
              </a:solidFill>
              <a:latin typeface="Helvetica" charset="0"/>
            </a:endParaRPr>
          </a:p>
        </p:txBody>
      </p: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5366195" y="1368418"/>
            <a:ext cx="4111626" cy="3381382"/>
            <a:chOff x="3077" y="862"/>
            <a:chExt cx="2590" cy="2130"/>
          </a:xfrm>
        </p:grpSpPr>
        <p:sp>
          <p:nvSpPr>
            <p:cNvPr id="13352" name="Text Box 34"/>
            <p:cNvSpPr txBox="1">
              <a:spLocks noChangeArrowheads="1"/>
            </p:cNvSpPr>
            <p:nvPr/>
          </p:nvSpPr>
          <p:spPr bwMode="auto">
            <a:xfrm>
              <a:off x="3137" y="2650"/>
              <a:ext cx="2253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65000"/>
                </a:lnSpc>
                <a:spcBef>
                  <a:spcPts val="1500"/>
                </a:spcBef>
                <a:buClr>
                  <a:srgbClr val="FFFFFF"/>
                </a:buClr>
              </a:pPr>
              <a:r>
                <a:rPr lang="en-GB" b="1" dirty="0">
                  <a:solidFill>
                    <a:srgbClr val="FFFFFF"/>
                  </a:solidFill>
                  <a:latin typeface="Helvetica" charset="0"/>
                </a:rPr>
                <a:t>KABUK  </a:t>
              </a:r>
              <a:r>
                <a:rPr lang="en-GB" sz="4300" b="1" dirty="0">
                  <a:solidFill>
                    <a:srgbClr val="FC0128"/>
                  </a:solidFill>
                  <a:latin typeface="Helvetica" charset="0"/>
                </a:rPr>
                <a:t>39</a:t>
              </a:r>
              <a:r>
                <a:rPr lang="en-GB" b="1" dirty="0">
                  <a:solidFill>
                    <a:srgbClr val="FFFFFF"/>
                  </a:solidFill>
                  <a:latin typeface="Helvetica" charset="0"/>
                </a:rPr>
                <a:t> </a:t>
              </a:r>
            </a:p>
          </p:txBody>
        </p:sp>
        <p:sp>
          <p:nvSpPr>
            <p:cNvPr id="13353" name="Text Box 35"/>
            <p:cNvSpPr txBox="1">
              <a:spLocks noChangeArrowheads="1"/>
            </p:cNvSpPr>
            <p:nvPr/>
          </p:nvSpPr>
          <p:spPr bwMode="auto">
            <a:xfrm>
              <a:off x="3077" y="862"/>
              <a:ext cx="2590" cy="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2500"/>
                </a:spcBef>
                <a:buClr>
                  <a:srgbClr val="19FFF4"/>
                </a:buClr>
              </a:pPr>
              <a:r>
                <a:rPr lang="en-GB" sz="4000" b="1" i="1" dirty="0">
                  <a:solidFill>
                    <a:srgbClr val="99FF99"/>
                  </a:solidFill>
                  <a:latin typeface="Kosher-Normal" charset="0"/>
                </a:rPr>
                <a:t>                    </a:t>
              </a:r>
              <a:r>
                <a:rPr lang="en-GB" sz="4000" b="1" i="1" dirty="0">
                  <a:solidFill>
                    <a:srgbClr val="FFEA18"/>
                  </a:solidFill>
                  <a:latin typeface="Kosher-Normal" charset="0"/>
                </a:rPr>
                <a:t>LATDYNG</a:t>
              </a:r>
              <a:r>
                <a:rPr lang="en-GB" sz="4000" b="1" i="1" dirty="0">
                  <a:solidFill>
                    <a:srgbClr val="99FF99"/>
                  </a:solidFill>
                  <a:latin typeface="Kosher-Normal" charset="0"/>
                </a:rPr>
                <a:t> </a:t>
              </a:r>
              <a:r>
                <a:rPr lang="en-GB" sz="4000" b="1" i="1" dirty="0">
                  <a:solidFill>
                    <a:srgbClr val="19FFF4"/>
                  </a:solidFill>
                  <a:latin typeface="Kosher-Normal" charset="0"/>
                </a:rPr>
                <a:t>GUANGC TUANG</a:t>
              </a:r>
            </a:p>
          </p:txBody>
        </p:sp>
      </p:grpSp>
      <p:sp>
        <p:nvSpPr>
          <p:cNvPr id="13344" name="Rectangle 36"/>
          <p:cNvSpPr>
            <a:spLocks noChangeArrowheads="1"/>
          </p:cNvSpPr>
          <p:nvPr/>
        </p:nvSpPr>
        <p:spPr bwMode="auto">
          <a:xfrm>
            <a:off x="8807450" y="7397750"/>
            <a:ext cx="184150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345" name="Text Box 37"/>
          <p:cNvSpPr txBox="1">
            <a:spLocks noChangeArrowheads="1"/>
          </p:cNvSpPr>
          <p:nvPr/>
        </p:nvSpPr>
        <p:spPr bwMode="auto">
          <a:xfrm>
            <a:off x="956945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13346" name="Text Box 38"/>
          <p:cNvSpPr txBox="1">
            <a:spLocks noChangeArrowheads="1"/>
          </p:cNvSpPr>
          <p:nvPr/>
        </p:nvSpPr>
        <p:spPr bwMode="auto">
          <a:xfrm>
            <a:off x="9193213" y="7412038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04</a:t>
            </a:r>
          </a:p>
        </p:txBody>
      </p:sp>
      <p:grpSp>
        <p:nvGrpSpPr>
          <p:cNvPr id="4" name="Group 39"/>
          <p:cNvGrpSpPr>
            <a:grpSpLocks/>
          </p:cNvGrpSpPr>
          <p:nvPr/>
        </p:nvGrpSpPr>
        <p:grpSpPr bwMode="auto">
          <a:xfrm>
            <a:off x="935038" y="1365249"/>
            <a:ext cx="8247065" cy="3305187"/>
            <a:chOff x="3390" y="914"/>
            <a:chExt cx="5195" cy="2082"/>
          </a:xfrm>
        </p:grpSpPr>
        <p:sp>
          <p:nvSpPr>
            <p:cNvPr id="13350" name="Text Box 40"/>
            <p:cNvSpPr txBox="1">
              <a:spLocks noChangeArrowheads="1"/>
            </p:cNvSpPr>
            <p:nvPr/>
          </p:nvSpPr>
          <p:spPr bwMode="auto">
            <a:xfrm>
              <a:off x="3390" y="2654"/>
              <a:ext cx="2253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65000"/>
                </a:lnSpc>
                <a:spcBef>
                  <a:spcPts val="1500"/>
                </a:spcBef>
                <a:buClr>
                  <a:srgbClr val="FFFFFF"/>
                </a:buClr>
              </a:pPr>
              <a:r>
                <a:rPr lang="en-GB" b="1" dirty="0">
                  <a:solidFill>
                    <a:srgbClr val="FFFFFF"/>
                  </a:solidFill>
                  <a:latin typeface="Helvetica" charset="0"/>
                </a:rPr>
                <a:t>KABUK </a:t>
              </a:r>
              <a:r>
                <a:rPr lang="en-GB" sz="4300" b="1" dirty="0">
                  <a:solidFill>
                    <a:srgbClr val="FC0128"/>
                  </a:solidFill>
                  <a:latin typeface="Helvetica" charset="0"/>
                </a:rPr>
                <a:t>27</a:t>
              </a:r>
              <a:r>
                <a:rPr lang="en-GB" b="1" dirty="0">
                  <a:solidFill>
                    <a:srgbClr val="FFFFFF"/>
                  </a:solidFill>
                  <a:latin typeface="Helvetica" charset="0"/>
                </a:rPr>
                <a:t> </a:t>
              </a:r>
            </a:p>
          </p:txBody>
        </p:sp>
        <p:sp>
          <p:nvSpPr>
            <p:cNvPr id="13351" name="Text Box 41"/>
            <p:cNvSpPr txBox="1">
              <a:spLocks noChangeArrowheads="1"/>
            </p:cNvSpPr>
            <p:nvPr/>
          </p:nvSpPr>
          <p:spPr bwMode="auto">
            <a:xfrm>
              <a:off x="6332" y="914"/>
              <a:ext cx="2253" cy="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2500"/>
                </a:spcBef>
                <a:buClr>
                  <a:srgbClr val="19FFF4"/>
                </a:buClr>
              </a:pPr>
              <a:r>
                <a:rPr lang="en-GB" sz="4000" b="1" i="1" dirty="0">
                  <a:solidFill>
                    <a:srgbClr val="99FF99"/>
                  </a:solidFill>
                  <a:latin typeface="Kosher-Normal" charset="0"/>
                </a:rPr>
                <a:t>                   </a:t>
              </a:r>
              <a:r>
                <a:rPr lang="en-GB" sz="4000" b="1" i="1" dirty="0">
                  <a:solidFill>
                    <a:srgbClr val="FFEA18"/>
                  </a:solidFill>
                  <a:latin typeface="Kosher-Normal" charset="0"/>
                </a:rPr>
                <a:t>LATDYNG </a:t>
              </a:r>
              <a:r>
                <a:rPr lang="en-GB" sz="4000" b="1" i="1" dirty="0">
                  <a:solidFill>
                    <a:srgbClr val="19FFF4"/>
                  </a:solidFill>
                  <a:latin typeface="Kosher-Normal" charset="0"/>
                </a:rPr>
                <a:t>GUANGC TUANG</a:t>
              </a:r>
            </a:p>
          </p:txBody>
        </p:sp>
      </p:grpSp>
      <p:sp>
        <p:nvSpPr>
          <p:cNvPr id="6186" name="Text Box 42"/>
          <p:cNvSpPr txBox="1">
            <a:spLocks noChangeArrowheads="1"/>
          </p:cNvSpPr>
          <p:nvPr/>
        </p:nvSpPr>
        <p:spPr bwMode="auto">
          <a:xfrm rot="19620000">
            <a:off x="114979" y="3348822"/>
            <a:ext cx="5252585" cy="23103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1804">
              <a:lnSpc>
                <a:spcPct val="100000"/>
              </a:lnSpc>
              <a:spcBef>
                <a:spcPts val="2997"/>
              </a:spcBef>
              <a:buClr>
                <a:srgbClr val="FC0128"/>
              </a:buClr>
              <a:defRPr/>
            </a:pPr>
            <a:r>
              <a:rPr lang="en-GB" sz="4800" b="1" dirty="0">
                <a:solidFill>
                  <a:srgbClr val="FC0128"/>
                </a:solidFill>
                <a:effectLst>
                  <a:glow rad="101600">
                    <a:schemeClr val="bg1"/>
                  </a:glow>
                </a:effectLst>
                <a:latin typeface="Comic Sans MS" charset="0"/>
              </a:rPr>
              <a:t>NANGTA KATHAI NKHAVMEI</a:t>
            </a: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3C6AAB2C-2A74-49B4-A07B-764437B4E1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sp>
        <p:nvSpPr>
          <p:cNvPr id="6187" name="Oval 43"/>
          <p:cNvSpPr>
            <a:spLocks noChangeArrowheads="1"/>
          </p:cNvSpPr>
          <p:nvPr/>
        </p:nvSpPr>
        <p:spPr bwMode="auto">
          <a:xfrm>
            <a:off x="715963" y="1874838"/>
            <a:ext cx="4843462" cy="611187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87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7042" name="Text Box 2"/>
          <p:cNvSpPr txBox="1">
            <a:spLocks noChangeArrowheads="1"/>
          </p:cNvSpPr>
          <p:nvPr/>
        </p:nvSpPr>
        <p:spPr bwMode="auto">
          <a:xfrm>
            <a:off x="828675" y="7435850"/>
            <a:ext cx="9826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pic>
        <p:nvPicPr>
          <p:cNvPr id="8704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87045" name="Text Box 9"/>
          <p:cNvSpPr txBox="1">
            <a:spLocks noChangeArrowheads="1"/>
          </p:cNvSpPr>
          <p:nvPr/>
        </p:nvSpPr>
        <p:spPr bwMode="auto">
          <a:xfrm rot="1320000">
            <a:off x="3506788" y="4748929"/>
            <a:ext cx="231933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MEDITERRANIAMEIDUIBAMV</a:t>
            </a:r>
          </a:p>
        </p:txBody>
      </p:sp>
      <p:sp>
        <p:nvSpPr>
          <p:cNvPr id="87046" name="Text Box 10"/>
          <p:cNvSpPr txBox="1">
            <a:spLocks noChangeArrowheads="1"/>
          </p:cNvSpPr>
          <p:nvPr/>
        </p:nvSpPr>
        <p:spPr bwMode="auto">
          <a:xfrm rot="1320000">
            <a:off x="642938" y="1440579"/>
            <a:ext cx="150018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ATLANTIC DUIDAI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6962775" y="5143500"/>
            <a:ext cx="439738" cy="749300"/>
            <a:chOff x="4386" y="3240"/>
            <a:chExt cx="277" cy="472"/>
          </a:xfrm>
        </p:grpSpPr>
        <p:sp>
          <p:nvSpPr>
            <p:cNvPr id="43020" name="Oval 12"/>
            <p:cNvSpPr>
              <a:spLocks noChangeArrowheads="1"/>
            </p:cNvSpPr>
            <p:nvPr/>
          </p:nvSpPr>
          <p:spPr bwMode="auto">
            <a:xfrm>
              <a:off x="4386" y="3240"/>
              <a:ext cx="278" cy="473"/>
            </a:xfrm>
            <a:prstGeom prst="ellipse">
              <a:avLst/>
            </a:prstGeom>
            <a:noFill/>
            <a:ln w="5724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3021" name="Oval 13"/>
            <p:cNvSpPr>
              <a:spLocks noChangeArrowheads="1"/>
            </p:cNvSpPr>
            <p:nvPr/>
          </p:nvSpPr>
          <p:spPr bwMode="auto">
            <a:xfrm>
              <a:off x="4433" y="3317"/>
              <a:ext cx="180" cy="319"/>
            </a:xfrm>
            <a:prstGeom prst="ellipse">
              <a:avLst/>
            </a:prstGeom>
            <a:solidFill>
              <a:srgbClr val="FC0128"/>
            </a:solidFill>
            <a:ln w="5724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87048" name="Freeform 14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7049" name="Rectangle 15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43024" name="Text Box 16"/>
          <p:cNvSpPr txBox="1">
            <a:spLocks noChangeArrowheads="1"/>
          </p:cNvSpPr>
          <p:nvPr/>
        </p:nvSpPr>
        <p:spPr bwMode="auto">
          <a:xfrm>
            <a:off x="6411913" y="4459288"/>
            <a:ext cx="1576387" cy="454025"/>
          </a:xfrm>
          <a:prstGeom prst="rect">
            <a:avLst/>
          </a:prstGeom>
          <a:solidFill>
            <a:srgbClr val="022178"/>
          </a:solidFill>
          <a:ln w="76320">
            <a:solidFill>
              <a:srgbClr val="A50021"/>
            </a:solidFill>
            <a:miter lim="800000"/>
            <a:headEnd/>
            <a:tailEnd/>
          </a:ln>
          <a:effectLst>
            <a:outerShdw blurRad="63500" dist="81185" dir="3078031" algn="ctr" rotWithShape="0">
              <a:srgbClr val="000000"/>
            </a:outerShdw>
          </a:effec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375"/>
              </a:spcBef>
              <a:buClr>
                <a:srgbClr val="66CCFF"/>
              </a:buClr>
              <a:defRPr/>
            </a:pPr>
            <a:r>
              <a:rPr lang="en-GB" sz="2200" b="1" dirty="0">
                <a:solidFill>
                  <a:srgbClr val="FFFFFF"/>
                </a:solidFill>
                <a:latin typeface="Comic Sans MS" charset="0"/>
              </a:rPr>
              <a:t>ISARAEL</a:t>
            </a:r>
          </a:p>
        </p:txBody>
      </p:sp>
      <p:sp>
        <p:nvSpPr>
          <p:cNvPr id="87051" name="Text Box 17"/>
          <p:cNvSpPr txBox="1">
            <a:spLocks noChangeArrowheads="1"/>
          </p:cNvSpPr>
          <p:nvPr/>
        </p:nvSpPr>
        <p:spPr bwMode="auto">
          <a:xfrm>
            <a:off x="9632950" y="106363"/>
            <a:ext cx="2047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87052" name="Text Box 18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87053" name="Text Box 19"/>
          <p:cNvSpPr txBox="1">
            <a:spLocks noChangeArrowheads="1"/>
          </p:cNvSpPr>
          <p:nvPr/>
        </p:nvSpPr>
        <p:spPr bwMode="auto">
          <a:xfrm>
            <a:off x="9228138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40</a:t>
            </a: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6181345" y="3656835"/>
            <a:ext cx="1633539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  <a:defRPr/>
            </a:pPr>
            <a:r>
              <a:rPr lang="en-GB" sz="40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ASIA</a:t>
            </a:r>
          </a:p>
        </p:txBody>
      </p:sp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1465281" y="2635268"/>
            <a:ext cx="317182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250"/>
              </a:spcBef>
              <a:buClr>
                <a:srgbClr val="0033CC"/>
              </a:buClr>
              <a:defRPr/>
            </a:pPr>
            <a:r>
              <a:rPr lang="en-GB" sz="36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EUROP</a:t>
            </a:r>
          </a:p>
        </p:txBody>
      </p:sp>
      <p:sp>
        <p:nvSpPr>
          <p:cNvPr id="23" name="Text Box 20"/>
          <p:cNvSpPr txBox="1">
            <a:spLocks noChangeArrowheads="1"/>
          </p:cNvSpPr>
          <p:nvPr/>
        </p:nvSpPr>
        <p:spPr bwMode="auto">
          <a:xfrm>
            <a:off x="1085850" y="4516440"/>
            <a:ext cx="2878138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  <a:defRPr/>
            </a:pPr>
            <a:r>
              <a:rPr lang="en-GB" sz="40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AFRICA</a:t>
            </a:r>
          </a:p>
        </p:txBody>
      </p:sp>
      <p:sp>
        <p:nvSpPr>
          <p:cNvPr id="24" name="Text Box 21"/>
          <p:cNvSpPr txBox="1">
            <a:spLocks noChangeArrowheads="1"/>
          </p:cNvSpPr>
          <p:nvPr/>
        </p:nvSpPr>
        <p:spPr bwMode="auto">
          <a:xfrm>
            <a:off x="7318375" y="5727718"/>
            <a:ext cx="18415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1938"/>
              </a:spcBef>
              <a:buClr>
                <a:srgbClr val="0033CC"/>
              </a:buClr>
              <a:defRPr/>
            </a:pPr>
            <a:r>
              <a:rPr lang="en-GB" sz="31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ARABIA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9090" name="Text Box 2"/>
          <p:cNvSpPr txBox="1">
            <a:spLocks noChangeArrowheads="1"/>
          </p:cNvSpPr>
          <p:nvPr/>
        </p:nvSpPr>
        <p:spPr bwMode="auto">
          <a:xfrm>
            <a:off x="828675" y="7435850"/>
            <a:ext cx="9826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pic>
        <p:nvPicPr>
          <p:cNvPr id="8909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3088"/>
            <a:ext cx="8745538" cy="655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6262" name="Text Box 5"/>
          <p:cNvSpPr txBox="1">
            <a:spLocks noChangeArrowheads="1"/>
          </p:cNvSpPr>
          <p:nvPr/>
        </p:nvSpPr>
        <p:spPr bwMode="auto">
          <a:xfrm>
            <a:off x="6181345" y="3656835"/>
            <a:ext cx="1633539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  <a:defRPr/>
            </a:pPr>
            <a:r>
              <a:rPr lang="en-GB" sz="40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ASIA</a:t>
            </a:r>
          </a:p>
        </p:txBody>
      </p:sp>
      <p:sp>
        <p:nvSpPr>
          <p:cNvPr id="96263" name="Text Box 6"/>
          <p:cNvSpPr txBox="1">
            <a:spLocks noChangeArrowheads="1"/>
          </p:cNvSpPr>
          <p:nvPr/>
        </p:nvSpPr>
        <p:spPr bwMode="auto">
          <a:xfrm>
            <a:off x="1465281" y="2635268"/>
            <a:ext cx="317182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250"/>
              </a:spcBef>
              <a:buClr>
                <a:srgbClr val="0033CC"/>
              </a:buClr>
              <a:defRPr/>
            </a:pPr>
            <a:r>
              <a:rPr lang="en-GB" sz="36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EUROP</a:t>
            </a:r>
          </a:p>
        </p:txBody>
      </p:sp>
      <p:sp>
        <p:nvSpPr>
          <p:cNvPr id="89095" name="Text Box 7"/>
          <p:cNvSpPr txBox="1">
            <a:spLocks noChangeArrowheads="1"/>
          </p:cNvSpPr>
          <p:nvPr/>
        </p:nvSpPr>
        <p:spPr bwMode="auto">
          <a:xfrm rot="1320000">
            <a:off x="3671888" y="4885454"/>
            <a:ext cx="231933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MEDITERRANIAMEI DUIBAMV</a:t>
            </a:r>
          </a:p>
        </p:txBody>
      </p:sp>
      <p:sp>
        <p:nvSpPr>
          <p:cNvPr id="89096" name="Text Box 8"/>
          <p:cNvSpPr txBox="1">
            <a:spLocks noChangeArrowheads="1"/>
          </p:cNvSpPr>
          <p:nvPr/>
        </p:nvSpPr>
        <p:spPr bwMode="auto">
          <a:xfrm rot="1320000">
            <a:off x="642938" y="1562816"/>
            <a:ext cx="1500187" cy="595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</a:rPr>
              <a:t>ATLANTIC DUIDAI</a:t>
            </a:r>
          </a:p>
        </p:txBody>
      </p:sp>
      <p:sp>
        <p:nvSpPr>
          <p:cNvPr id="89097" name="Freeform 9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9098" name="Rectangle 10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9099" name="Text Box 11"/>
          <p:cNvSpPr txBox="1">
            <a:spLocks noChangeArrowheads="1"/>
          </p:cNvSpPr>
          <p:nvPr/>
        </p:nvSpPr>
        <p:spPr bwMode="auto">
          <a:xfrm>
            <a:off x="9632950" y="106363"/>
            <a:ext cx="2047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89100" name="Text Box 12"/>
          <p:cNvSpPr txBox="1">
            <a:spLocks noChangeArrowheads="1"/>
          </p:cNvSpPr>
          <p:nvPr/>
        </p:nvSpPr>
        <p:spPr bwMode="auto">
          <a:xfrm>
            <a:off x="3227388" y="3427413"/>
            <a:ext cx="1481137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</a:pPr>
            <a:r>
              <a:rPr lang="en-GB" sz="2000" b="1">
                <a:solidFill>
                  <a:srgbClr val="FFFFFF"/>
                </a:solidFill>
                <a:latin typeface="Comic Sans MS" charset="0"/>
              </a:rPr>
              <a:t>ROME•</a:t>
            </a:r>
          </a:p>
        </p:txBody>
      </p:sp>
      <p:sp>
        <p:nvSpPr>
          <p:cNvPr id="89101" name="Text Box 13"/>
          <p:cNvSpPr txBox="1">
            <a:spLocks noChangeArrowheads="1"/>
          </p:cNvSpPr>
          <p:nvPr/>
        </p:nvSpPr>
        <p:spPr bwMode="auto">
          <a:xfrm>
            <a:off x="5143500" y="4137025"/>
            <a:ext cx="338138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250"/>
              </a:spcBef>
              <a:buClr>
                <a:srgbClr val="919191"/>
              </a:buClr>
            </a:pPr>
            <a:r>
              <a:rPr lang="en-GB" sz="3600" b="1">
                <a:solidFill>
                  <a:srgbClr val="919191"/>
                </a:solidFill>
                <a:latin typeface="Comic Sans MS" charset="0"/>
              </a:rPr>
              <a:t>•</a:t>
            </a:r>
          </a:p>
        </p:txBody>
      </p:sp>
      <p:sp>
        <p:nvSpPr>
          <p:cNvPr id="44046" name="Line 14"/>
          <p:cNvSpPr>
            <a:spLocks noChangeShapeType="1"/>
          </p:cNvSpPr>
          <p:nvPr/>
        </p:nvSpPr>
        <p:spPr bwMode="auto">
          <a:xfrm flipH="1">
            <a:off x="3392488" y="2403475"/>
            <a:ext cx="2784475" cy="3022600"/>
          </a:xfrm>
          <a:prstGeom prst="line">
            <a:avLst/>
          </a:prstGeom>
          <a:noFill/>
          <a:ln w="57240">
            <a:solidFill>
              <a:srgbClr val="FC0128"/>
            </a:solidFill>
            <a:miter lim="800000"/>
            <a:headEnd type="triangle" w="med" len="med"/>
            <a:tailEnd type="triangle" w="med" len="med"/>
          </a:ln>
          <a:effectLst>
            <a:outerShdw blurRad="63500" dist="71785" dir="2700000" algn="ctr" rotWithShape="0">
              <a:srgbClr val="040404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44047" name="Freeform 15"/>
          <p:cNvSpPr>
            <a:spLocks noChangeArrowheads="1"/>
          </p:cNvSpPr>
          <p:nvPr/>
        </p:nvSpPr>
        <p:spPr bwMode="auto">
          <a:xfrm>
            <a:off x="614363" y="4860925"/>
            <a:ext cx="6510337" cy="2292350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224" y="2"/>
              </a:cxn>
              <a:cxn ang="0">
                <a:pos x="472" y="18"/>
              </a:cxn>
              <a:cxn ang="0">
                <a:pos x="744" y="82"/>
              </a:cxn>
              <a:cxn ang="0">
                <a:pos x="1328" y="82"/>
              </a:cxn>
              <a:cxn ang="0">
                <a:pos x="1384" y="122"/>
              </a:cxn>
              <a:cxn ang="0">
                <a:pos x="1480" y="234"/>
              </a:cxn>
              <a:cxn ang="0">
                <a:pos x="1536" y="354"/>
              </a:cxn>
              <a:cxn ang="0">
                <a:pos x="1576" y="402"/>
              </a:cxn>
              <a:cxn ang="0">
                <a:pos x="1624" y="442"/>
              </a:cxn>
              <a:cxn ang="0">
                <a:pos x="1664" y="514"/>
              </a:cxn>
              <a:cxn ang="0">
                <a:pos x="1680" y="538"/>
              </a:cxn>
              <a:cxn ang="0">
                <a:pos x="1776" y="578"/>
              </a:cxn>
              <a:cxn ang="0">
                <a:pos x="1832" y="674"/>
              </a:cxn>
              <a:cxn ang="0">
                <a:pos x="1856" y="682"/>
              </a:cxn>
              <a:cxn ang="0">
                <a:pos x="1904" y="714"/>
              </a:cxn>
              <a:cxn ang="0">
                <a:pos x="1928" y="730"/>
              </a:cxn>
              <a:cxn ang="0">
                <a:pos x="1968" y="762"/>
              </a:cxn>
              <a:cxn ang="0">
                <a:pos x="2008" y="802"/>
              </a:cxn>
              <a:cxn ang="0">
                <a:pos x="2136" y="834"/>
              </a:cxn>
              <a:cxn ang="0">
                <a:pos x="2216" y="954"/>
              </a:cxn>
              <a:cxn ang="0">
                <a:pos x="2264" y="970"/>
              </a:cxn>
              <a:cxn ang="0">
                <a:pos x="2312" y="1002"/>
              </a:cxn>
              <a:cxn ang="0">
                <a:pos x="2368" y="1106"/>
              </a:cxn>
              <a:cxn ang="0">
                <a:pos x="2392" y="1130"/>
              </a:cxn>
              <a:cxn ang="0">
                <a:pos x="2472" y="1154"/>
              </a:cxn>
              <a:cxn ang="0">
                <a:pos x="2496" y="1162"/>
              </a:cxn>
              <a:cxn ang="0">
                <a:pos x="2576" y="1138"/>
              </a:cxn>
              <a:cxn ang="0">
                <a:pos x="2640" y="986"/>
              </a:cxn>
              <a:cxn ang="0">
                <a:pos x="2736" y="930"/>
              </a:cxn>
              <a:cxn ang="0">
                <a:pos x="2832" y="874"/>
              </a:cxn>
              <a:cxn ang="0">
                <a:pos x="2904" y="866"/>
              </a:cxn>
              <a:cxn ang="0">
                <a:pos x="2928" y="858"/>
              </a:cxn>
              <a:cxn ang="0">
                <a:pos x="3168" y="914"/>
              </a:cxn>
              <a:cxn ang="0">
                <a:pos x="3312" y="1010"/>
              </a:cxn>
              <a:cxn ang="0">
                <a:pos x="3360" y="1026"/>
              </a:cxn>
              <a:cxn ang="0">
                <a:pos x="3504" y="1122"/>
              </a:cxn>
              <a:cxn ang="0">
                <a:pos x="3632" y="1162"/>
              </a:cxn>
              <a:cxn ang="0">
                <a:pos x="3680" y="1178"/>
              </a:cxn>
              <a:cxn ang="0">
                <a:pos x="3728" y="1274"/>
              </a:cxn>
            </a:cxnLst>
            <a:rect l="0" t="0" r="r" b="b"/>
            <a:pathLst>
              <a:path w="3728" h="1274">
                <a:moveTo>
                  <a:pt x="0" y="34"/>
                </a:moveTo>
                <a:cubicBezTo>
                  <a:pt x="78" y="26"/>
                  <a:pt x="144" y="8"/>
                  <a:pt x="224" y="2"/>
                </a:cubicBezTo>
                <a:cubicBezTo>
                  <a:pt x="297" y="4"/>
                  <a:pt x="392" y="0"/>
                  <a:pt x="472" y="18"/>
                </a:cubicBezTo>
                <a:cubicBezTo>
                  <a:pt x="565" y="38"/>
                  <a:pt x="648" y="72"/>
                  <a:pt x="744" y="82"/>
                </a:cubicBezTo>
                <a:cubicBezTo>
                  <a:pt x="759" y="81"/>
                  <a:pt x="1211" y="64"/>
                  <a:pt x="1328" y="82"/>
                </a:cubicBezTo>
                <a:cubicBezTo>
                  <a:pt x="1350" y="85"/>
                  <a:pt x="1364" y="109"/>
                  <a:pt x="1384" y="122"/>
                </a:cubicBezTo>
                <a:cubicBezTo>
                  <a:pt x="1411" y="162"/>
                  <a:pt x="1457" y="188"/>
                  <a:pt x="1480" y="234"/>
                </a:cubicBezTo>
                <a:cubicBezTo>
                  <a:pt x="1499" y="272"/>
                  <a:pt x="1507" y="319"/>
                  <a:pt x="1536" y="354"/>
                </a:cubicBezTo>
                <a:cubicBezTo>
                  <a:pt x="1549" y="370"/>
                  <a:pt x="1561" y="387"/>
                  <a:pt x="1576" y="402"/>
                </a:cubicBezTo>
                <a:cubicBezTo>
                  <a:pt x="1622" y="448"/>
                  <a:pt x="1578" y="383"/>
                  <a:pt x="1624" y="442"/>
                </a:cubicBezTo>
                <a:cubicBezTo>
                  <a:pt x="1694" y="532"/>
                  <a:pt x="1635" y="456"/>
                  <a:pt x="1664" y="514"/>
                </a:cubicBezTo>
                <a:cubicBezTo>
                  <a:pt x="1668" y="522"/>
                  <a:pt x="1671" y="532"/>
                  <a:pt x="1680" y="538"/>
                </a:cubicBezTo>
                <a:cubicBezTo>
                  <a:pt x="1710" y="557"/>
                  <a:pt x="1745" y="557"/>
                  <a:pt x="1776" y="578"/>
                </a:cubicBezTo>
                <a:cubicBezTo>
                  <a:pt x="1789" y="598"/>
                  <a:pt x="1812" y="667"/>
                  <a:pt x="1832" y="674"/>
                </a:cubicBezTo>
                <a:cubicBezTo>
                  <a:pt x="1840" y="676"/>
                  <a:pt x="1848" y="677"/>
                  <a:pt x="1856" y="682"/>
                </a:cubicBezTo>
                <a:cubicBezTo>
                  <a:pt x="1872" y="691"/>
                  <a:pt x="1888" y="703"/>
                  <a:pt x="1904" y="714"/>
                </a:cubicBezTo>
                <a:cubicBezTo>
                  <a:pt x="1912" y="719"/>
                  <a:pt x="1928" y="730"/>
                  <a:pt x="1928" y="730"/>
                </a:cubicBezTo>
                <a:cubicBezTo>
                  <a:pt x="1973" y="798"/>
                  <a:pt x="1912" y="717"/>
                  <a:pt x="1968" y="762"/>
                </a:cubicBezTo>
                <a:cubicBezTo>
                  <a:pt x="2009" y="794"/>
                  <a:pt x="1956" y="779"/>
                  <a:pt x="2008" y="802"/>
                </a:cubicBezTo>
                <a:cubicBezTo>
                  <a:pt x="2047" y="818"/>
                  <a:pt x="2094" y="820"/>
                  <a:pt x="2136" y="834"/>
                </a:cubicBezTo>
                <a:cubicBezTo>
                  <a:pt x="2148" y="884"/>
                  <a:pt x="2158" y="934"/>
                  <a:pt x="2216" y="954"/>
                </a:cubicBezTo>
                <a:cubicBezTo>
                  <a:pt x="2232" y="959"/>
                  <a:pt x="2249" y="960"/>
                  <a:pt x="2264" y="970"/>
                </a:cubicBezTo>
                <a:cubicBezTo>
                  <a:pt x="2280" y="980"/>
                  <a:pt x="2312" y="1002"/>
                  <a:pt x="2312" y="1002"/>
                </a:cubicBezTo>
                <a:cubicBezTo>
                  <a:pt x="2329" y="1073"/>
                  <a:pt x="2317" y="1064"/>
                  <a:pt x="2368" y="1106"/>
                </a:cubicBezTo>
                <a:cubicBezTo>
                  <a:pt x="2376" y="1113"/>
                  <a:pt x="2382" y="1124"/>
                  <a:pt x="2392" y="1130"/>
                </a:cubicBezTo>
                <a:cubicBezTo>
                  <a:pt x="2416" y="1143"/>
                  <a:pt x="2445" y="1145"/>
                  <a:pt x="2472" y="1154"/>
                </a:cubicBezTo>
                <a:cubicBezTo>
                  <a:pt x="2480" y="1156"/>
                  <a:pt x="2496" y="1162"/>
                  <a:pt x="2496" y="1162"/>
                </a:cubicBezTo>
                <a:cubicBezTo>
                  <a:pt x="2511" y="1159"/>
                  <a:pt x="2561" y="1160"/>
                  <a:pt x="2576" y="1138"/>
                </a:cubicBezTo>
                <a:cubicBezTo>
                  <a:pt x="2602" y="1095"/>
                  <a:pt x="2593" y="1017"/>
                  <a:pt x="2640" y="986"/>
                </a:cubicBezTo>
                <a:cubicBezTo>
                  <a:pt x="2673" y="963"/>
                  <a:pt x="2702" y="948"/>
                  <a:pt x="2736" y="930"/>
                </a:cubicBezTo>
                <a:cubicBezTo>
                  <a:pt x="2771" y="910"/>
                  <a:pt x="2794" y="886"/>
                  <a:pt x="2832" y="874"/>
                </a:cubicBezTo>
                <a:cubicBezTo>
                  <a:pt x="2871" y="887"/>
                  <a:pt x="2848" y="884"/>
                  <a:pt x="2904" y="866"/>
                </a:cubicBezTo>
                <a:cubicBezTo>
                  <a:pt x="2912" y="863"/>
                  <a:pt x="2928" y="858"/>
                  <a:pt x="2928" y="858"/>
                </a:cubicBezTo>
                <a:cubicBezTo>
                  <a:pt x="3006" y="864"/>
                  <a:pt x="3099" y="868"/>
                  <a:pt x="3168" y="914"/>
                </a:cubicBezTo>
                <a:cubicBezTo>
                  <a:pt x="3190" y="948"/>
                  <a:pt x="3270" y="991"/>
                  <a:pt x="3312" y="1010"/>
                </a:cubicBezTo>
                <a:cubicBezTo>
                  <a:pt x="3327" y="1016"/>
                  <a:pt x="3345" y="1016"/>
                  <a:pt x="3360" y="1026"/>
                </a:cubicBezTo>
                <a:cubicBezTo>
                  <a:pt x="3393" y="1048"/>
                  <a:pt x="3465" y="1109"/>
                  <a:pt x="3504" y="1122"/>
                </a:cubicBezTo>
                <a:cubicBezTo>
                  <a:pt x="3546" y="1136"/>
                  <a:pt x="3589" y="1149"/>
                  <a:pt x="3632" y="1162"/>
                </a:cubicBezTo>
                <a:cubicBezTo>
                  <a:pt x="3648" y="1166"/>
                  <a:pt x="3680" y="1178"/>
                  <a:pt x="3680" y="1178"/>
                </a:cubicBezTo>
                <a:cubicBezTo>
                  <a:pt x="3694" y="1220"/>
                  <a:pt x="3728" y="1216"/>
                  <a:pt x="3728" y="1274"/>
                </a:cubicBezTo>
              </a:path>
            </a:pathLst>
          </a:custGeom>
          <a:noFill/>
          <a:ln w="76320">
            <a:solidFill>
              <a:srgbClr val="FC0128"/>
            </a:solidFill>
            <a:round/>
            <a:headEnd/>
            <a:tailEnd/>
          </a:ln>
          <a:effectLst>
            <a:outerShdw blurRad="63500" dist="71785" dir="2700000" algn="ctr" rotWithShape="0">
              <a:srgbClr val="040404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4048" name="Freeform 16"/>
          <p:cNvSpPr>
            <a:spLocks noChangeArrowheads="1"/>
          </p:cNvSpPr>
          <p:nvPr/>
        </p:nvSpPr>
        <p:spPr bwMode="auto">
          <a:xfrm>
            <a:off x="3646488" y="1050925"/>
            <a:ext cx="2835275" cy="15541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4" y="8"/>
              </a:cxn>
              <a:cxn ang="0">
                <a:pos x="40" y="56"/>
              </a:cxn>
              <a:cxn ang="0">
                <a:pos x="72" y="264"/>
              </a:cxn>
              <a:cxn ang="0">
                <a:pos x="64" y="320"/>
              </a:cxn>
              <a:cxn ang="0">
                <a:pos x="48" y="368"/>
              </a:cxn>
              <a:cxn ang="0">
                <a:pos x="56" y="392"/>
              </a:cxn>
              <a:cxn ang="0">
                <a:pos x="80" y="400"/>
              </a:cxn>
              <a:cxn ang="0">
                <a:pos x="152" y="440"/>
              </a:cxn>
              <a:cxn ang="0">
                <a:pos x="224" y="528"/>
              </a:cxn>
              <a:cxn ang="0">
                <a:pos x="336" y="536"/>
              </a:cxn>
              <a:cxn ang="0">
                <a:pos x="456" y="608"/>
              </a:cxn>
              <a:cxn ang="0">
                <a:pos x="512" y="688"/>
              </a:cxn>
              <a:cxn ang="0">
                <a:pos x="632" y="736"/>
              </a:cxn>
              <a:cxn ang="0">
                <a:pos x="808" y="672"/>
              </a:cxn>
              <a:cxn ang="0">
                <a:pos x="944" y="672"/>
              </a:cxn>
              <a:cxn ang="0">
                <a:pos x="992" y="648"/>
              </a:cxn>
              <a:cxn ang="0">
                <a:pos x="1088" y="664"/>
              </a:cxn>
              <a:cxn ang="0">
                <a:pos x="1144" y="648"/>
              </a:cxn>
              <a:cxn ang="0">
                <a:pos x="1200" y="656"/>
              </a:cxn>
              <a:cxn ang="0">
                <a:pos x="1248" y="672"/>
              </a:cxn>
              <a:cxn ang="0">
                <a:pos x="1280" y="664"/>
              </a:cxn>
              <a:cxn ang="0">
                <a:pos x="1328" y="648"/>
              </a:cxn>
              <a:cxn ang="0">
                <a:pos x="1416" y="664"/>
              </a:cxn>
              <a:cxn ang="0">
                <a:pos x="1512" y="736"/>
              </a:cxn>
              <a:cxn ang="0">
                <a:pos x="1576" y="752"/>
              </a:cxn>
              <a:cxn ang="0">
                <a:pos x="1624" y="864"/>
              </a:cxn>
            </a:cxnLst>
            <a:rect l="0" t="0" r="r" b="b"/>
            <a:pathLst>
              <a:path w="1624" h="864">
                <a:moveTo>
                  <a:pt x="0" y="0"/>
                </a:moveTo>
                <a:cubicBezTo>
                  <a:pt x="8" y="2"/>
                  <a:pt x="19" y="1"/>
                  <a:pt x="24" y="8"/>
                </a:cubicBezTo>
                <a:cubicBezTo>
                  <a:pt x="33" y="21"/>
                  <a:pt x="40" y="56"/>
                  <a:pt x="40" y="56"/>
                </a:cubicBezTo>
                <a:cubicBezTo>
                  <a:pt x="45" y="125"/>
                  <a:pt x="49" y="196"/>
                  <a:pt x="72" y="264"/>
                </a:cubicBezTo>
                <a:cubicBezTo>
                  <a:pt x="69" y="282"/>
                  <a:pt x="68" y="301"/>
                  <a:pt x="64" y="320"/>
                </a:cubicBezTo>
                <a:cubicBezTo>
                  <a:pt x="60" y="336"/>
                  <a:pt x="48" y="368"/>
                  <a:pt x="48" y="368"/>
                </a:cubicBezTo>
                <a:cubicBezTo>
                  <a:pt x="50" y="376"/>
                  <a:pt x="50" y="386"/>
                  <a:pt x="56" y="392"/>
                </a:cubicBezTo>
                <a:cubicBezTo>
                  <a:pt x="61" y="397"/>
                  <a:pt x="72" y="395"/>
                  <a:pt x="80" y="400"/>
                </a:cubicBezTo>
                <a:cubicBezTo>
                  <a:pt x="162" y="445"/>
                  <a:pt x="97" y="421"/>
                  <a:pt x="152" y="440"/>
                </a:cubicBezTo>
                <a:cubicBezTo>
                  <a:pt x="162" y="456"/>
                  <a:pt x="192" y="522"/>
                  <a:pt x="224" y="528"/>
                </a:cubicBezTo>
                <a:cubicBezTo>
                  <a:pt x="260" y="534"/>
                  <a:pt x="298" y="533"/>
                  <a:pt x="336" y="536"/>
                </a:cubicBezTo>
                <a:cubicBezTo>
                  <a:pt x="381" y="551"/>
                  <a:pt x="425" y="568"/>
                  <a:pt x="456" y="608"/>
                </a:cubicBezTo>
                <a:cubicBezTo>
                  <a:pt x="459" y="612"/>
                  <a:pt x="501" y="678"/>
                  <a:pt x="512" y="688"/>
                </a:cubicBezTo>
                <a:cubicBezTo>
                  <a:pt x="552" y="723"/>
                  <a:pt x="580" y="727"/>
                  <a:pt x="632" y="736"/>
                </a:cubicBezTo>
                <a:cubicBezTo>
                  <a:pt x="694" y="727"/>
                  <a:pt x="754" y="707"/>
                  <a:pt x="808" y="672"/>
                </a:cubicBezTo>
                <a:cubicBezTo>
                  <a:pt x="857" y="676"/>
                  <a:pt x="897" y="687"/>
                  <a:pt x="944" y="672"/>
                </a:cubicBezTo>
                <a:cubicBezTo>
                  <a:pt x="947" y="670"/>
                  <a:pt x="984" y="650"/>
                  <a:pt x="992" y="648"/>
                </a:cubicBezTo>
                <a:cubicBezTo>
                  <a:pt x="1024" y="652"/>
                  <a:pt x="1055" y="664"/>
                  <a:pt x="1088" y="664"/>
                </a:cubicBezTo>
                <a:cubicBezTo>
                  <a:pt x="1107" y="664"/>
                  <a:pt x="1125" y="652"/>
                  <a:pt x="1144" y="648"/>
                </a:cubicBezTo>
                <a:cubicBezTo>
                  <a:pt x="1162" y="650"/>
                  <a:pt x="1181" y="651"/>
                  <a:pt x="1200" y="656"/>
                </a:cubicBezTo>
                <a:cubicBezTo>
                  <a:pt x="1216" y="659"/>
                  <a:pt x="1248" y="672"/>
                  <a:pt x="1248" y="672"/>
                </a:cubicBezTo>
                <a:cubicBezTo>
                  <a:pt x="1258" y="669"/>
                  <a:pt x="1269" y="667"/>
                  <a:pt x="1280" y="664"/>
                </a:cubicBezTo>
                <a:cubicBezTo>
                  <a:pt x="1296" y="659"/>
                  <a:pt x="1328" y="648"/>
                  <a:pt x="1328" y="648"/>
                </a:cubicBezTo>
                <a:cubicBezTo>
                  <a:pt x="1330" y="648"/>
                  <a:pt x="1398" y="652"/>
                  <a:pt x="1416" y="664"/>
                </a:cubicBezTo>
                <a:cubicBezTo>
                  <a:pt x="1445" y="683"/>
                  <a:pt x="1475" y="728"/>
                  <a:pt x="1512" y="736"/>
                </a:cubicBezTo>
                <a:cubicBezTo>
                  <a:pt x="1560" y="745"/>
                  <a:pt x="1539" y="739"/>
                  <a:pt x="1576" y="752"/>
                </a:cubicBezTo>
                <a:cubicBezTo>
                  <a:pt x="1610" y="803"/>
                  <a:pt x="1624" y="796"/>
                  <a:pt x="1624" y="864"/>
                </a:cubicBezTo>
              </a:path>
            </a:pathLst>
          </a:custGeom>
          <a:noFill/>
          <a:ln w="76320">
            <a:solidFill>
              <a:srgbClr val="FC0128"/>
            </a:solidFill>
            <a:round/>
            <a:headEnd/>
            <a:tailEnd/>
          </a:ln>
          <a:effectLst>
            <a:outerShdw blurRad="63500" dist="71785" dir="2700000" algn="ctr" rotWithShape="0">
              <a:srgbClr val="040404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4049" name="Freeform 17"/>
          <p:cNvSpPr>
            <a:spLocks noChangeArrowheads="1"/>
          </p:cNvSpPr>
          <p:nvPr/>
        </p:nvSpPr>
        <p:spPr bwMode="auto">
          <a:xfrm>
            <a:off x="7697788" y="3411538"/>
            <a:ext cx="349250" cy="3736975"/>
          </a:xfrm>
          <a:custGeom>
            <a:avLst/>
            <a:gdLst/>
            <a:ahLst/>
            <a:cxnLst>
              <a:cxn ang="0">
                <a:pos x="48" y="0"/>
              </a:cxn>
              <a:cxn ang="0">
                <a:pos x="120" y="16"/>
              </a:cxn>
              <a:cxn ang="0">
                <a:pos x="152" y="88"/>
              </a:cxn>
              <a:cxn ang="0">
                <a:pos x="128" y="280"/>
              </a:cxn>
              <a:cxn ang="0">
                <a:pos x="120" y="352"/>
              </a:cxn>
              <a:cxn ang="0">
                <a:pos x="48" y="416"/>
              </a:cxn>
              <a:cxn ang="0">
                <a:pos x="0" y="496"/>
              </a:cxn>
              <a:cxn ang="0">
                <a:pos x="8" y="616"/>
              </a:cxn>
              <a:cxn ang="0">
                <a:pos x="88" y="720"/>
              </a:cxn>
              <a:cxn ang="0">
                <a:pos x="144" y="792"/>
              </a:cxn>
              <a:cxn ang="0">
                <a:pos x="176" y="880"/>
              </a:cxn>
              <a:cxn ang="0">
                <a:pos x="200" y="1096"/>
              </a:cxn>
              <a:cxn ang="0">
                <a:pos x="96" y="1288"/>
              </a:cxn>
              <a:cxn ang="0">
                <a:pos x="112" y="1424"/>
              </a:cxn>
              <a:cxn ang="0">
                <a:pos x="136" y="1504"/>
              </a:cxn>
              <a:cxn ang="0">
                <a:pos x="200" y="1824"/>
              </a:cxn>
              <a:cxn ang="0">
                <a:pos x="168" y="1992"/>
              </a:cxn>
              <a:cxn ang="0">
                <a:pos x="152" y="2016"/>
              </a:cxn>
              <a:cxn ang="0">
                <a:pos x="128" y="2072"/>
              </a:cxn>
            </a:cxnLst>
            <a:rect l="0" t="0" r="r" b="b"/>
            <a:pathLst>
              <a:path w="200" h="2077">
                <a:moveTo>
                  <a:pt x="48" y="0"/>
                </a:moveTo>
                <a:cubicBezTo>
                  <a:pt x="48" y="0"/>
                  <a:pt x="109" y="7"/>
                  <a:pt x="120" y="16"/>
                </a:cubicBezTo>
                <a:cubicBezTo>
                  <a:pt x="140" y="32"/>
                  <a:pt x="152" y="88"/>
                  <a:pt x="152" y="88"/>
                </a:cubicBezTo>
                <a:cubicBezTo>
                  <a:pt x="144" y="152"/>
                  <a:pt x="137" y="216"/>
                  <a:pt x="128" y="280"/>
                </a:cubicBezTo>
                <a:cubicBezTo>
                  <a:pt x="124" y="303"/>
                  <a:pt x="130" y="330"/>
                  <a:pt x="120" y="352"/>
                </a:cubicBezTo>
                <a:cubicBezTo>
                  <a:pt x="107" y="378"/>
                  <a:pt x="72" y="399"/>
                  <a:pt x="48" y="416"/>
                </a:cubicBezTo>
                <a:cubicBezTo>
                  <a:pt x="30" y="442"/>
                  <a:pt x="17" y="469"/>
                  <a:pt x="0" y="496"/>
                </a:cubicBezTo>
                <a:cubicBezTo>
                  <a:pt x="2" y="536"/>
                  <a:pt x="1" y="576"/>
                  <a:pt x="8" y="616"/>
                </a:cubicBezTo>
                <a:cubicBezTo>
                  <a:pt x="15" y="660"/>
                  <a:pt x="66" y="687"/>
                  <a:pt x="88" y="720"/>
                </a:cubicBezTo>
                <a:cubicBezTo>
                  <a:pt x="105" y="745"/>
                  <a:pt x="128" y="764"/>
                  <a:pt x="144" y="792"/>
                </a:cubicBezTo>
                <a:cubicBezTo>
                  <a:pt x="160" y="820"/>
                  <a:pt x="165" y="849"/>
                  <a:pt x="176" y="880"/>
                </a:cubicBezTo>
                <a:cubicBezTo>
                  <a:pt x="181" y="956"/>
                  <a:pt x="189" y="1021"/>
                  <a:pt x="200" y="1096"/>
                </a:cubicBezTo>
                <a:cubicBezTo>
                  <a:pt x="182" y="1167"/>
                  <a:pt x="136" y="1227"/>
                  <a:pt x="96" y="1288"/>
                </a:cubicBezTo>
                <a:cubicBezTo>
                  <a:pt x="108" y="1467"/>
                  <a:pt x="91" y="1351"/>
                  <a:pt x="112" y="1424"/>
                </a:cubicBezTo>
                <a:cubicBezTo>
                  <a:pt x="119" y="1450"/>
                  <a:pt x="136" y="1504"/>
                  <a:pt x="136" y="1504"/>
                </a:cubicBezTo>
                <a:cubicBezTo>
                  <a:pt x="141" y="1628"/>
                  <a:pt x="133" y="1723"/>
                  <a:pt x="200" y="1824"/>
                </a:cubicBezTo>
                <a:cubicBezTo>
                  <a:pt x="193" y="1876"/>
                  <a:pt x="192" y="1943"/>
                  <a:pt x="168" y="1992"/>
                </a:cubicBezTo>
                <a:cubicBezTo>
                  <a:pt x="163" y="2000"/>
                  <a:pt x="155" y="2007"/>
                  <a:pt x="152" y="2016"/>
                </a:cubicBezTo>
                <a:cubicBezTo>
                  <a:pt x="124" y="2077"/>
                  <a:pt x="150" y="2049"/>
                  <a:pt x="128" y="2072"/>
                </a:cubicBezTo>
              </a:path>
            </a:pathLst>
          </a:custGeom>
          <a:noFill/>
          <a:ln w="76320">
            <a:solidFill>
              <a:srgbClr val="FC0128"/>
            </a:solidFill>
            <a:round/>
            <a:headEnd/>
            <a:tailEnd/>
          </a:ln>
          <a:effectLst>
            <a:outerShdw blurRad="63500" dist="71785" dir="2700000" algn="ctr" rotWithShape="0">
              <a:srgbClr val="040404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4050" name="Freeform 18"/>
          <p:cNvSpPr>
            <a:spLocks noChangeArrowheads="1"/>
          </p:cNvSpPr>
          <p:nvPr/>
        </p:nvSpPr>
        <p:spPr bwMode="auto">
          <a:xfrm>
            <a:off x="1751013" y="590550"/>
            <a:ext cx="1377950" cy="906463"/>
          </a:xfrm>
          <a:custGeom>
            <a:avLst/>
            <a:gdLst/>
            <a:ahLst/>
            <a:cxnLst>
              <a:cxn ang="0">
                <a:pos x="701" y="0"/>
              </a:cxn>
              <a:cxn ang="0">
                <a:pos x="685" y="120"/>
              </a:cxn>
              <a:cxn ang="0">
                <a:pos x="677" y="248"/>
              </a:cxn>
              <a:cxn ang="0">
                <a:pos x="757" y="264"/>
              </a:cxn>
              <a:cxn ang="0">
                <a:pos x="789" y="360"/>
              </a:cxn>
              <a:cxn ang="0">
                <a:pos x="757" y="376"/>
              </a:cxn>
              <a:cxn ang="0">
                <a:pos x="677" y="384"/>
              </a:cxn>
              <a:cxn ang="0">
                <a:pos x="693" y="448"/>
              </a:cxn>
              <a:cxn ang="0">
                <a:pos x="549" y="504"/>
              </a:cxn>
              <a:cxn ang="0">
                <a:pos x="413" y="480"/>
              </a:cxn>
              <a:cxn ang="0">
                <a:pos x="333" y="480"/>
              </a:cxn>
              <a:cxn ang="0">
                <a:pos x="253" y="488"/>
              </a:cxn>
              <a:cxn ang="0">
                <a:pos x="197" y="480"/>
              </a:cxn>
              <a:cxn ang="0">
                <a:pos x="229" y="440"/>
              </a:cxn>
              <a:cxn ang="0">
                <a:pos x="413" y="384"/>
              </a:cxn>
              <a:cxn ang="0">
                <a:pos x="381" y="328"/>
              </a:cxn>
              <a:cxn ang="0">
                <a:pos x="301" y="256"/>
              </a:cxn>
              <a:cxn ang="0">
                <a:pos x="413" y="216"/>
              </a:cxn>
              <a:cxn ang="0">
                <a:pos x="405" y="168"/>
              </a:cxn>
              <a:cxn ang="0">
                <a:pos x="317" y="224"/>
              </a:cxn>
              <a:cxn ang="0">
                <a:pos x="117" y="216"/>
              </a:cxn>
              <a:cxn ang="0">
                <a:pos x="61" y="208"/>
              </a:cxn>
              <a:cxn ang="0">
                <a:pos x="37" y="200"/>
              </a:cxn>
              <a:cxn ang="0">
                <a:pos x="13" y="184"/>
              </a:cxn>
              <a:cxn ang="0">
                <a:pos x="37" y="112"/>
              </a:cxn>
              <a:cxn ang="0">
                <a:pos x="61" y="64"/>
              </a:cxn>
              <a:cxn ang="0">
                <a:pos x="109" y="48"/>
              </a:cxn>
              <a:cxn ang="0">
                <a:pos x="117" y="24"/>
              </a:cxn>
              <a:cxn ang="0">
                <a:pos x="133" y="0"/>
              </a:cxn>
            </a:cxnLst>
            <a:rect l="0" t="0" r="r" b="b"/>
            <a:pathLst>
              <a:path w="789" h="504">
                <a:moveTo>
                  <a:pt x="701" y="0"/>
                </a:moveTo>
                <a:cubicBezTo>
                  <a:pt x="720" y="59"/>
                  <a:pt x="719" y="67"/>
                  <a:pt x="685" y="120"/>
                </a:cubicBezTo>
                <a:cubicBezTo>
                  <a:pt x="694" y="174"/>
                  <a:pt x="708" y="200"/>
                  <a:pt x="677" y="248"/>
                </a:cubicBezTo>
                <a:cubicBezTo>
                  <a:pt x="716" y="274"/>
                  <a:pt x="708" y="251"/>
                  <a:pt x="757" y="264"/>
                </a:cubicBezTo>
                <a:cubicBezTo>
                  <a:pt x="764" y="311"/>
                  <a:pt x="775" y="318"/>
                  <a:pt x="789" y="360"/>
                </a:cubicBezTo>
                <a:cubicBezTo>
                  <a:pt x="778" y="365"/>
                  <a:pt x="768" y="373"/>
                  <a:pt x="757" y="376"/>
                </a:cubicBezTo>
                <a:cubicBezTo>
                  <a:pt x="730" y="381"/>
                  <a:pt x="699" y="369"/>
                  <a:pt x="677" y="384"/>
                </a:cubicBezTo>
                <a:cubicBezTo>
                  <a:pt x="671" y="387"/>
                  <a:pt x="689" y="438"/>
                  <a:pt x="693" y="448"/>
                </a:cubicBezTo>
                <a:cubicBezTo>
                  <a:pt x="663" y="492"/>
                  <a:pt x="598" y="495"/>
                  <a:pt x="549" y="504"/>
                </a:cubicBezTo>
                <a:cubicBezTo>
                  <a:pt x="497" y="498"/>
                  <a:pt x="460" y="495"/>
                  <a:pt x="413" y="480"/>
                </a:cubicBezTo>
                <a:cubicBezTo>
                  <a:pt x="338" y="498"/>
                  <a:pt x="431" y="480"/>
                  <a:pt x="333" y="480"/>
                </a:cubicBezTo>
                <a:cubicBezTo>
                  <a:pt x="306" y="480"/>
                  <a:pt x="279" y="485"/>
                  <a:pt x="253" y="488"/>
                </a:cubicBezTo>
                <a:cubicBezTo>
                  <a:pt x="234" y="485"/>
                  <a:pt x="212" y="490"/>
                  <a:pt x="197" y="480"/>
                </a:cubicBezTo>
                <a:cubicBezTo>
                  <a:pt x="183" y="471"/>
                  <a:pt x="210" y="448"/>
                  <a:pt x="229" y="440"/>
                </a:cubicBezTo>
                <a:cubicBezTo>
                  <a:pt x="290" y="412"/>
                  <a:pt x="345" y="392"/>
                  <a:pt x="413" y="384"/>
                </a:cubicBezTo>
                <a:cubicBezTo>
                  <a:pt x="440" y="342"/>
                  <a:pt x="420" y="341"/>
                  <a:pt x="381" y="328"/>
                </a:cubicBezTo>
                <a:cubicBezTo>
                  <a:pt x="365" y="282"/>
                  <a:pt x="347" y="267"/>
                  <a:pt x="301" y="256"/>
                </a:cubicBezTo>
                <a:cubicBezTo>
                  <a:pt x="334" y="233"/>
                  <a:pt x="373" y="225"/>
                  <a:pt x="413" y="216"/>
                </a:cubicBezTo>
                <a:cubicBezTo>
                  <a:pt x="410" y="200"/>
                  <a:pt x="419" y="175"/>
                  <a:pt x="405" y="168"/>
                </a:cubicBezTo>
                <a:cubicBezTo>
                  <a:pt x="349" y="137"/>
                  <a:pt x="328" y="190"/>
                  <a:pt x="317" y="224"/>
                </a:cubicBezTo>
                <a:cubicBezTo>
                  <a:pt x="208" y="196"/>
                  <a:pt x="274" y="206"/>
                  <a:pt x="117" y="216"/>
                </a:cubicBezTo>
                <a:cubicBezTo>
                  <a:pt x="21" y="247"/>
                  <a:pt x="94" y="241"/>
                  <a:pt x="61" y="208"/>
                </a:cubicBezTo>
                <a:cubicBezTo>
                  <a:pt x="55" y="202"/>
                  <a:pt x="44" y="203"/>
                  <a:pt x="37" y="200"/>
                </a:cubicBezTo>
                <a:cubicBezTo>
                  <a:pt x="28" y="195"/>
                  <a:pt x="21" y="189"/>
                  <a:pt x="13" y="184"/>
                </a:cubicBezTo>
                <a:cubicBezTo>
                  <a:pt x="0" y="147"/>
                  <a:pt x="9" y="139"/>
                  <a:pt x="37" y="112"/>
                </a:cubicBezTo>
                <a:cubicBezTo>
                  <a:pt x="41" y="98"/>
                  <a:pt x="47" y="72"/>
                  <a:pt x="61" y="64"/>
                </a:cubicBezTo>
                <a:cubicBezTo>
                  <a:pt x="75" y="55"/>
                  <a:pt x="109" y="48"/>
                  <a:pt x="109" y="48"/>
                </a:cubicBezTo>
                <a:cubicBezTo>
                  <a:pt x="111" y="40"/>
                  <a:pt x="113" y="31"/>
                  <a:pt x="117" y="24"/>
                </a:cubicBezTo>
                <a:cubicBezTo>
                  <a:pt x="121" y="15"/>
                  <a:pt x="133" y="0"/>
                  <a:pt x="133" y="0"/>
                </a:cubicBezTo>
              </a:path>
            </a:pathLst>
          </a:custGeom>
          <a:noFill/>
          <a:ln w="76320">
            <a:solidFill>
              <a:srgbClr val="FC0128"/>
            </a:solidFill>
            <a:round/>
            <a:headEnd/>
            <a:tailEnd/>
          </a:ln>
          <a:effectLst>
            <a:outerShdw blurRad="63500" dist="71785" dir="2700000" algn="ctr" rotWithShape="0">
              <a:srgbClr val="040404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4051" name="Line 19"/>
          <p:cNvSpPr>
            <a:spLocks noChangeShapeType="1"/>
          </p:cNvSpPr>
          <p:nvPr/>
        </p:nvSpPr>
        <p:spPr bwMode="auto">
          <a:xfrm>
            <a:off x="2095500" y="201613"/>
            <a:ext cx="5783263" cy="7181850"/>
          </a:xfrm>
          <a:prstGeom prst="line">
            <a:avLst/>
          </a:prstGeom>
          <a:noFill/>
          <a:ln w="57240">
            <a:solidFill>
              <a:srgbClr val="FC0128"/>
            </a:solidFill>
            <a:miter lim="800000"/>
            <a:headEnd type="triangle" w="med" len="med"/>
            <a:tailEnd type="triangle" w="med" len="med"/>
          </a:ln>
          <a:effectLst>
            <a:outerShdw blurRad="63500" dist="113503" dir="1593903" algn="ctr" rotWithShape="0">
              <a:srgbClr val="040404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96277" name="Text Box 20"/>
          <p:cNvSpPr txBox="1">
            <a:spLocks noChangeArrowheads="1"/>
          </p:cNvSpPr>
          <p:nvPr/>
        </p:nvSpPr>
        <p:spPr bwMode="auto">
          <a:xfrm>
            <a:off x="1085850" y="4516440"/>
            <a:ext cx="2878138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2500"/>
              </a:spcBef>
              <a:buClr>
                <a:srgbClr val="0033CC"/>
              </a:buClr>
              <a:defRPr/>
            </a:pPr>
            <a:r>
              <a:rPr lang="en-GB" sz="4000" b="1" dirty="0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AFRICA</a:t>
            </a:r>
          </a:p>
        </p:txBody>
      </p:sp>
      <p:sp>
        <p:nvSpPr>
          <p:cNvPr id="96278" name="Text Box 21"/>
          <p:cNvSpPr txBox="1">
            <a:spLocks noChangeArrowheads="1"/>
          </p:cNvSpPr>
          <p:nvPr/>
        </p:nvSpPr>
        <p:spPr bwMode="auto">
          <a:xfrm>
            <a:off x="7318375" y="5727718"/>
            <a:ext cx="18415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1938"/>
              </a:spcBef>
              <a:buClr>
                <a:srgbClr val="0033CC"/>
              </a:buClr>
              <a:defRPr/>
            </a:pPr>
            <a:r>
              <a:rPr lang="en-GB" sz="3100" b="1">
                <a:solidFill>
                  <a:srgbClr val="0033CC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</a:rPr>
              <a:t>ARABIA</a:t>
            </a:r>
          </a:p>
        </p:txBody>
      </p:sp>
      <p:sp>
        <p:nvSpPr>
          <p:cNvPr id="44054" name="Text Box 22"/>
          <p:cNvSpPr txBox="1">
            <a:spLocks noChangeArrowheads="1"/>
          </p:cNvSpPr>
          <p:nvPr/>
        </p:nvSpPr>
        <p:spPr bwMode="auto">
          <a:xfrm>
            <a:off x="565150" y="2734072"/>
            <a:ext cx="8778875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173">
              <a:lnSpc>
                <a:spcPct val="100000"/>
              </a:lnSpc>
              <a:spcBef>
                <a:spcPts val="4995"/>
              </a:spcBef>
              <a:buClr>
                <a:srgbClr val="FFEA18"/>
              </a:buClr>
              <a:defRPr/>
            </a:pPr>
            <a:endParaRPr lang="en-GB" sz="8000" b="1" dirty="0">
              <a:solidFill>
                <a:srgbClr val="FFEA18"/>
              </a:solidFill>
              <a:effectLst>
                <a:glow rad="165100">
                  <a:schemeClr val="tx1">
                    <a:alpha val="96000"/>
                  </a:schemeClr>
                </a:glow>
              </a:effectLst>
              <a:latin typeface="Comic Sans MS" charset="0"/>
            </a:endParaRPr>
          </a:p>
        </p:txBody>
      </p:sp>
      <p:sp>
        <p:nvSpPr>
          <p:cNvPr id="89111" name="Text Box 23"/>
          <p:cNvSpPr txBox="1">
            <a:spLocks noChangeArrowheads="1"/>
          </p:cNvSpPr>
          <p:nvPr/>
        </p:nvSpPr>
        <p:spPr bwMode="auto">
          <a:xfrm>
            <a:off x="923766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41</a:t>
            </a:r>
          </a:p>
        </p:txBody>
      </p:sp>
      <p:grpSp>
        <p:nvGrpSpPr>
          <p:cNvPr id="89112" name="Group 24"/>
          <p:cNvGrpSpPr>
            <a:grpSpLocks/>
          </p:cNvGrpSpPr>
          <p:nvPr/>
        </p:nvGrpSpPr>
        <p:grpSpPr bwMode="auto">
          <a:xfrm>
            <a:off x="6962775" y="5143500"/>
            <a:ext cx="439738" cy="749300"/>
            <a:chOff x="4386" y="3240"/>
            <a:chExt cx="277" cy="472"/>
          </a:xfrm>
        </p:grpSpPr>
        <p:sp>
          <p:nvSpPr>
            <p:cNvPr id="44057" name="Oval 25"/>
            <p:cNvSpPr>
              <a:spLocks noChangeArrowheads="1"/>
            </p:cNvSpPr>
            <p:nvPr/>
          </p:nvSpPr>
          <p:spPr bwMode="auto">
            <a:xfrm>
              <a:off x="4386" y="3240"/>
              <a:ext cx="278" cy="473"/>
            </a:xfrm>
            <a:prstGeom prst="ellipse">
              <a:avLst/>
            </a:prstGeom>
            <a:noFill/>
            <a:ln w="5724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44058" name="Oval 26"/>
            <p:cNvSpPr>
              <a:spLocks noChangeArrowheads="1"/>
            </p:cNvSpPr>
            <p:nvPr/>
          </p:nvSpPr>
          <p:spPr bwMode="auto">
            <a:xfrm>
              <a:off x="4433" y="3317"/>
              <a:ext cx="180" cy="319"/>
            </a:xfrm>
            <a:prstGeom prst="ellipse">
              <a:avLst/>
            </a:prstGeom>
            <a:solidFill>
              <a:srgbClr val="FC0128"/>
            </a:solidFill>
            <a:ln w="5724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44059" name="Text Box 27"/>
          <p:cNvSpPr txBox="1">
            <a:spLocks noChangeArrowheads="1"/>
          </p:cNvSpPr>
          <p:nvPr/>
        </p:nvSpPr>
        <p:spPr bwMode="auto">
          <a:xfrm>
            <a:off x="6411913" y="4459288"/>
            <a:ext cx="1576387" cy="454025"/>
          </a:xfrm>
          <a:prstGeom prst="rect">
            <a:avLst/>
          </a:prstGeom>
          <a:solidFill>
            <a:srgbClr val="022178"/>
          </a:solidFill>
          <a:ln w="76320">
            <a:solidFill>
              <a:srgbClr val="A50021"/>
            </a:solidFill>
            <a:miter lim="800000"/>
            <a:headEnd/>
            <a:tailEnd/>
          </a:ln>
          <a:effectLst>
            <a:outerShdw blurRad="63500" dist="81185" dir="3078031" algn="ctr" rotWithShape="0">
              <a:srgbClr val="000000"/>
            </a:outerShdw>
          </a:effec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375"/>
              </a:spcBef>
              <a:buClr>
                <a:srgbClr val="66CCFF"/>
              </a:buClr>
              <a:defRPr/>
            </a:pPr>
            <a:r>
              <a:rPr lang="en-GB" sz="2200" b="1" dirty="0">
                <a:solidFill>
                  <a:srgbClr val="FFFFFF"/>
                </a:solidFill>
                <a:latin typeface="Comic Sans MS" charset="0"/>
              </a:rPr>
              <a:t>ISRAEL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27384" y="2878088"/>
            <a:ext cx="10058400" cy="1295400"/>
          </a:xfrm>
          <a:prstGeom prst="rect">
            <a:avLst/>
          </a:prstGeom>
        </p:spPr>
        <p:txBody>
          <a:bodyPr lIns="91277" tIns="45637" rIns="91277" bIns="45637"/>
          <a:lstStyle/>
          <a:p>
            <a:pPr defTabSz="453173">
              <a:defRPr/>
            </a:pPr>
            <a:r>
              <a:rPr lang="en-GB" sz="8000" b="1" kern="1200" dirty="0">
                <a:solidFill>
                  <a:srgbClr val="FFEA18"/>
                </a:solidFill>
                <a:effectLst>
                  <a:glow rad="165100">
                    <a:schemeClr val="tx1">
                      <a:alpha val="96000"/>
                    </a:schemeClr>
                  </a:glow>
                </a:effectLst>
                <a:latin typeface="Comic Sans MS"/>
                <a:ea typeface="ＭＳ Ｐゴシック"/>
                <a:cs typeface="ＭＳ Ｐゴシック"/>
              </a:rPr>
              <a:t>ROMMEI GUANGHDICDAI</a:t>
            </a:r>
            <a:endParaRPr lang="en-US" dirty="0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3" dur="500"/>
                                        <p:tgtEl>
                                          <p:spTgt spid="44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pic>
        <p:nvPicPr>
          <p:cNvPr id="9113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1139" name="Rectangle 10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66" tIns="45632" rIns="91266" bIns="45632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1140" name="Text Box 2"/>
          <p:cNvSpPr txBox="1">
            <a:spLocks noChangeArrowheads="1"/>
          </p:cNvSpPr>
          <p:nvPr/>
        </p:nvSpPr>
        <p:spPr bwMode="auto">
          <a:xfrm>
            <a:off x="830263" y="7439025"/>
            <a:ext cx="9779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91141" name="Rectangle 3"/>
          <p:cNvSpPr>
            <a:spLocks noChangeArrowheads="1"/>
          </p:cNvSpPr>
          <p:nvPr/>
        </p:nvSpPr>
        <p:spPr bwMode="auto">
          <a:xfrm>
            <a:off x="8696325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1142" name="Picture 4"/>
          <p:cNvSpPr>
            <a:spLocks noChangeAspect="1" noChangeArrowheads="1"/>
          </p:cNvSpPr>
          <p:nvPr/>
        </p:nvSpPr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88" tIns="45642" rIns="91288" bIns="45642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1143" name="Freeform 5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91144" name="Text Box 6"/>
          <p:cNvSpPr txBox="1">
            <a:spLocks noChangeArrowheads="1"/>
          </p:cNvSpPr>
          <p:nvPr/>
        </p:nvSpPr>
        <p:spPr bwMode="auto">
          <a:xfrm rot="1320000">
            <a:off x="3671888" y="4902702"/>
            <a:ext cx="231933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MEDITERRANIAMEI DUIPUI</a:t>
            </a:r>
          </a:p>
        </p:txBody>
      </p:sp>
      <p:sp>
        <p:nvSpPr>
          <p:cNvPr id="91145" name="Text Box 7"/>
          <p:cNvSpPr txBox="1">
            <a:spLocks noChangeArrowheads="1"/>
          </p:cNvSpPr>
          <p:nvPr/>
        </p:nvSpPr>
        <p:spPr bwMode="auto">
          <a:xfrm rot="1320000">
            <a:off x="642938" y="1580064"/>
            <a:ext cx="150018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DUIDAI</a:t>
            </a:r>
          </a:p>
        </p:txBody>
      </p:sp>
      <p:sp>
        <p:nvSpPr>
          <p:cNvPr id="91146" name="Text Box 9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45066" name="Text Box 10"/>
          <p:cNvSpPr txBox="1">
            <a:spLocks noChangeArrowheads="1"/>
          </p:cNvSpPr>
          <p:nvPr/>
        </p:nvSpPr>
        <p:spPr bwMode="auto">
          <a:xfrm>
            <a:off x="2793925" y="3427426"/>
            <a:ext cx="1984467" cy="508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defPPr>
              <a:defRPr lang="en-GB"/>
            </a:defPPr>
            <a:lvl1pPr>
              <a:spcBef>
                <a:spcPts val="1500"/>
              </a:spcBef>
              <a:buClr>
                <a:srgbClr val="FC0128"/>
              </a:buCl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800" b="1">
                <a:solidFill>
                  <a:srgbClr val="FC0128"/>
                </a:solidFill>
                <a:effectLst>
                  <a:glow rad="165100">
                    <a:schemeClr val="bg1">
                      <a:alpha val="98000"/>
                    </a:schemeClr>
                  </a:glow>
                </a:effectLst>
                <a:latin typeface="Comic Sans MS" charset="0"/>
                <a:ea typeface="MS Gothic" charset="0"/>
                <a:cs typeface="MS Gothic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9pPr>
          </a:lstStyle>
          <a:p>
            <a:pPr defTabSz="453226">
              <a:defRPr/>
            </a:pPr>
            <a:r>
              <a:rPr lang="en-GB" dirty="0">
                <a:effectLst>
                  <a:glow rad="165100">
                    <a:srgbClr val="FFFFFF">
                      <a:alpha val="98000"/>
                    </a:srgbClr>
                  </a:glow>
                </a:effectLst>
              </a:rPr>
              <a:t>ROME•</a:t>
            </a:r>
          </a:p>
        </p:txBody>
      </p:sp>
      <p:sp>
        <p:nvSpPr>
          <p:cNvPr id="45067" name="Text Box 11"/>
          <p:cNvSpPr txBox="1">
            <a:spLocks noChangeArrowheads="1"/>
          </p:cNvSpPr>
          <p:nvPr/>
        </p:nvSpPr>
        <p:spPr bwMode="auto">
          <a:xfrm>
            <a:off x="7177088" y="4595819"/>
            <a:ext cx="2195512" cy="660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lnSpc>
                <a:spcPct val="70000"/>
              </a:lnSpc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Syriamei</a:t>
            </a: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FC0128"/>
              </a:solidFill>
              <a:effectLst>
                <a:glow rad="165100">
                  <a:srgbClr val="FFFFFF">
                    <a:alpha val="98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45068" name="Text Box 12"/>
          <p:cNvSpPr txBox="1">
            <a:spLocks noChangeArrowheads="1"/>
          </p:cNvSpPr>
          <p:nvPr/>
        </p:nvSpPr>
        <p:spPr bwMode="auto">
          <a:xfrm>
            <a:off x="6323012" y="4106868"/>
            <a:ext cx="3170683" cy="372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lnSpc>
                <a:spcPct val="70000"/>
              </a:lnSpc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Pisidiamei</a:t>
            </a: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FC0128"/>
              </a:solidFill>
              <a:effectLst>
                <a:glow rad="165100">
                  <a:srgbClr val="FFFFFF">
                    <a:alpha val="98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45069" name="Text Box 13"/>
          <p:cNvSpPr txBox="1">
            <a:spLocks noChangeArrowheads="1"/>
          </p:cNvSpPr>
          <p:nvPr/>
        </p:nvSpPr>
        <p:spPr bwMode="auto">
          <a:xfrm>
            <a:off x="5705475" y="4348171"/>
            <a:ext cx="1993900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Ephisi</a:t>
            </a:r>
            <a:endParaRPr lang="en-GB" b="1" dirty="0">
              <a:solidFill>
                <a:srgbClr val="FC0128"/>
              </a:solidFill>
              <a:effectLst>
                <a:glow rad="165100">
                  <a:srgbClr val="FFFFFF">
                    <a:alpha val="98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45070" name="Text Box 14"/>
          <p:cNvSpPr txBox="1">
            <a:spLocks noChangeArrowheads="1"/>
          </p:cNvSpPr>
          <p:nvPr/>
        </p:nvSpPr>
        <p:spPr bwMode="auto">
          <a:xfrm>
            <a:off x="4289425" y="4292607"/>
            <a:ext cx="1462088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Athens</a:t>
            </a:r>
          </a:p>
        </p:txBody>
      </p:sp>
      <p:sp>
        <p:nvSpPr>
          <p:cNvPr id="91152" name="Text Box 15"/>
          <p:cNvSpPr txBox="1">
            <a:spLocks noChangeArrowheads="1"/>
          </p:cNvSpPr>
          <p:nvPr/>
        </p:nvSpPr>
        <p:spPr bwMode="auto">
          <a:xfrm>
            <a:off x="5143500" y="4137025"/>
            <a:ext cx="338138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2250"/>
              </a:spcBef>
              <a:buClr>
                <a:srgbClr val="919191"/>
              </a:buClr>
            </a:pPr>
            <a:r>
              <a:rPr lang="en-GB" sz="3600" b="1" dirty="0">
                <a:solidFill>
                  <a:srgbClr val="919191"/>
                </a:solidFill>
                <a:latin typeface="Comic Sans MS" charset="0"/>
                <a:ea typeface="MS Gothic" charset="0"/>
                <a:cs typeface="MS Gothic" charset="0"/>
              </a:rPr>
              <a:t>•</a:t>
            </a:r>
          </a:p>
        </p:txBody>
      </p:sp>
      <p:sp>
        <p:nvSpPr>
          <p:cNvPr id="45072" name="Text Box 16"/>
          <p:cNvSpPr txBox="1">
            <a:spLocks noChangeArrowheads="1"/>
          </p:cNvSpPr>
          <p:nvPr/>
        </p:nvSpPr>
        <p:spPr bwMode="auto">
          <a:xfrm>
            <a:off x="2316179" y="1062039"/>
            <a:ext cx="6553201" cy="133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defTabSz="453226">
              <a:spcBef>
                <a:spcPts val="2750"/>
              </a:spcBef>
              <a:buClr>
                <a:srgbClr val="FFFFFF"/>
              </a:buClr>
              <a:defRPr/>
            </a:pPr>
            <a:r>
              <a:rPr lang="en-GB" sz="4300" b="1" dirty="0">
                <a:solidFill>
                  <a:srgbClr val="000000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PAUL</a:t>
            </a:r>
            <a:r>
              <a:rPr lang="fr-FR" sz="4300" b="1" dirty="0">
                <a:solidFill>
                  <a:srgbClr val="000000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CHAENGTAT</a:t>
            </a:r>
            <a:r>
              <a:rPr lang="en-GB" altLang="ja-JP" sz="4300" b="1" dirty="0">
                <a:solidFill>
                  <a:srgbClr val="000000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…ZAUC GUAI KHOU</a:t>
            </a:r>
            <a:endParaRPr lang="en-GB" sz="4300" b="1" dirty="0">
              <a:solidFill>
                <a:srgbClr val="000000"/>
              </a:solidFill>
              <a:effectLst>
                <a:glow rad="165100">
                  <a:srgbClr val="FFFFFF">
                    <a:alpha val="98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45073" name="Text Box 17"/>
          <p:cNvSpPr txBox="1">
            <a:spLocks noChangeArrowheads="1"/>
          </p:cNvSpPr>
          <p:nvPr/>
        </p:nvSpPr>
        <p:spPr bwMode="auto">
          <a:xfrm>
            <a:off x="4740354" y="3345617"/>
            <a:ext cx="1995488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 dirty="0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Makedonia</a:t>
            </a:r>
          </a:p>
        </p:txBody>
      </p:sp>
      <p:grpSp>
        <p:nvGrpSpPr>
          <p:cNvPr id="91155" name="Group 18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91176" name="Text Box 19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513"/>
                </a:spcBef>
                <a:buClr>
                  <a:srgbClr val="0033CC"/>
                </a:buClr>
              </a:pPr>
              <a:r>
                <a:rPr lang="en-GB" sz="40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91177" name="Text Box 20"/>
            <p:cNvSpPr txBox="1">
              <a:spLocks noChangeArrowheads="1"/>
            </p:cNvSpPr>
            <p:nvPr/>
          </p:nvSpPr>
          <p:spPr bwMode="auto">
            <a:xfrm>
              <a:off x="4656" y="1957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513"/>
                </a:spcBef>
                <a:buClr>
                  <a:srgbClr val="0033CC"/>
                </a:buClr>
              </a:pPr>
              <a:r>
                <a:rPr lang="en-GB" sz="40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91178" name="Text Box 21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250"/>
                </a:spcBef>
                <a:buClr>
                  <a:srgbClr val="0033CC"/>
                </a:buClr>
              </a:pPr>
              <a:r>
                <a:rPr lang="en-GB" sz="36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EUROPE</a:t>
              </a:r>
            </a:p>
          </p:txBody>
        </p:sp>
        <p:sp>
          <p:nvSpPr>
            <p:cNvPr id="91179" name="Text Box 22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1938"/>
                </a:spcBef>
                <a:buClr>
                  <a:srgbClr val="0033CC"/>
                </a:buClr>
              </a:pPr>
              <a:r>
                <a:rPr lang="en-GB" sz="31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sp>
        <p:nvSpPr>
          <p:cNvPr id="45079" name="Text Box 23"/>
          <p:cNvSpPr txBox="1">
            <a:spLocks noChangeArrowheads="1"/>
          </p:cNvSpPr>
          <p:nvPr/>
        </p:nvSpPr>
        <p:spPr bwMode="auto">
          <a:xfrm>
            <a:off x="7105653" y="5291145"/>
            <a:ext cx="2281238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500"/>
              </a:spcBef>
              <a:buClr>
                <a:srgbClr val="FC0128"/>
              </a:buClr>
              <a:defRPr/>
            </a:pPr>
            <a:r>
              <a:rPr lang="en-GB" b="1">
                <a:solidFill>
                  <a:srgbClr val="FC0128"/>
                </a:solidFill>
                <a:effectLst>
                  <a:glow rad="165100">
                    <a:srgbClr val="FFFFFF">
                      <a:alpha val="98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•Jerusalem</a:t>
            </a:r>
          </a:p>
        </p:txBody>
      </p:sp>
      <p:sp>
        <p:nvSpPr>
          <p:cNvPr id="91157" name="Text Box 24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1158" name="Text Box 26"/>
          <p:cNvSpPr txBox="1">
            <a:spLocks noChangeArrowheads="1"/>
          </p:cNvSpPr>
          <p:nvPr/>
        </p:nvSpPr>
        <p:spPr bwMode="auto">
          <a:xfrm>
            <a:off x="9193213" y="7413625"/>
            <a:ext cx="338137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42</a:t>
            </a:r>
          </a:p>
        </p:txBody>
      </p:sp>
      <p:sp>
        <p:nvSpPr>
          <p:cNvPr id="91159" name="Text Box 27"/>
          <p:cNvSpPr txBox="1">
            <a:spLocks noChangeArrowheads="1"/>
          </p:cNvSpPr>
          <p:nvPr/>
        </p:nvSpPr>
        <p:spPr bwMode="auto">
          <a:xfrm>
            <a:off x="9513888" y="7377113"/>
            <a:ext cx="4127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14</a:t>
            </a:r>
          </a:p>
        </p:txBody>
      </p:sp>
      <p:sp>
        <p:nvSpPr>
          <p:cNvPr id="45085" name="Rectangle 29"/>
          <p:cNvSpPr>
            <a:spLocks noChangeArrowheads="1"/>
          </p:cNvSpPr>
          <p:nvPr/>
        </p:nvSpPr>
        <p:spPr bwMode="auto">
          <a:xfrm>
            <a:off x="830263" y="5182344"/>
            <a:ext cx="6408712" cy="695325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76320">
            <a:solidFill>
              <a:srgbClr val="0067C9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88" tIns="45642" rIns="91288" bIns="45642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5087" name="Text Box 31"/>
          <p:cNvSpPr txBox="1">
            <a:spLocks noChangeArrowheads="1"/>
          </p:cNvSpPr>
          <p:nvPr/>
        </p:nvSpPr>
        <p:spPr bwMode="auto">
          <a:xfrm>
            <a:off x="824136" y="4633145"/>
            <a:ext cx="2854333" cy="360661"/>
          </a:xfrm>
          <a:prstGeom prst="rect">
            <a:avLst/>
          </a:prstGeom>
          <a:solidFill>
            <a:srgbClr val="A7FDFA"/>
          </a:solidFill>
          <a:ln w="9360">
            <a:solidFill>
              <a:srgbClr val="0000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125"/>
              </a:spcBef>
              <a:defRPr/>
            </a:pPr>
            <a:r>
              <a:rPr lang="en-GB" sz="1800" b="1" dirty="0" err="1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Latdiutatmei</a:t>
            </a:r>
            <a:r>
              <a:rPr lang="en-GB" sz="18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 13-14</a:t>
            </a:r>
          </a:p>
        </p:txBody>
      </p:sp>
      <p:sp>
        <p:nvSpPr>
          <p:cNvPr id="45088" name="Text Box 32"/>
          <p:cNvSpPr txBox="1">
            <a:spLocks noChangeArrowheads="1"/>
          </p:cNvSpPr>
          <p:nvPr/>
        </p:nvSpPr>
        <p:spPr bwMode="auto">
          <a:xfrm>
            <a:off x="731838" y="473075"/>
            <a:ext cx="4341812" cy="457200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749"/>
              </a:spcBef>
              <a:buClr>
                <a:srgbClr val="FFFF00"/>
              </a:buClr>
              <a:defRPr/>
            </a:pPr>
            <a:r>
              <a:rPr lang="en-GB" b="1" dirty="0">
                <a:solidFill>
                  <a:srgbClr val="FFFF00"/>
                </a:solidFill>
                <a:latin typeface="Comic Sans MS" charset="0"/>
                <a:ea typeface="MS Gothic" charset="0"/>
                <a:cs typeface="MS Gothic" charset="0"/>
              </a:rPr>
              <a:t>KATHAI NKHAVMEI #24</a:t>
            </a:r>
          </a:p>
        </p:txBody>
      </p:sp>
      <p:sp>
        <p:nvSpPr>
          <p:cNvPr id="45089" name="AutoShape 33"/>
          <p:cNvSpPr>
            <a:spLocks noChangeArrowheads="1"/>
          </p:cNvSpPr>
          <p:nvPr/>
        </p:nvSpPr>
        <p:spPr bwMode="auto">
          <a:xfrm rot="11220000">
            <a:off x="5854700" y="3922713"/>
            <a:ext cx="473075" cy="1081087"/>
          </a:xfrm>
          <a:prstGeom prst="curvedLeftArrow">
            <a:avLst>
              <a:gd name="adj1" fmla="val 44435"/>
              <a:gd name="adj2" fmla="val 90986"/>
              <a:gd name="adj3" fmla="val 66667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825500" y="5992815"/>
            <a:ext cx="7732713" cy="1687513"/>
            <a:chOff x="520" y="3775"/>
            <a:chExt cx="4871" cy="1063"/>
          </a:xfrm>
        </p:grpSpPr>
        <p:sp>
          <p:nvSpPr>
            <p:cNvPr id="45091" name="Rectangle 35"/>
            <p:cNvSpPr>
              <a:spLocks noChangeArrowheads="1"/>
            </p:cNvSpPr>
            <p:nvPr/>
          </p:nvSpPr>
          <p:spPr bwMode="auto">
            <a:xfrm>
              <a:off x="520" y="3775"/>
              <a:ext cx="4871" cy="1032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76320">
              <a:solidFill>
                <a:srgbClr val="618FFD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1175" name="Rectangle 36"/>
            <p:cNvSpPr>
              <a:spLocks noChangeArrowheads="1"/>
            </p:cNvSpPr>
            <p:nvPr/>
          </p:nvSpPr>
          <p:spPr bwMode="auto">
            <a:xfrm>
              <a:off x="623" y="3807"/>
              <a:ext cx="4690" cy="1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lnSpc>
                  <a:spcPct val="80000"/>
                </a:lnSpc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Kathuk: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Raavnunc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kumv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kalum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charinmei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taanv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taanc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e; Paul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ntauh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kwam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 e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kunghmei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taanv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de;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phuamling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linglou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geic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michaeng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rui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handat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muai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e.</a:t>
              </a:r>
            </a:p>
          </p:txBody>
        </p:sp>
      </p:grp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277099" y="1589088"/>
            <a:ext cx="4084636" cy="2703512"/>
            <a:chOff x="-788" y="999"/>
            <a:chExt cx="2573" cy="1703"/>
          </a:xfrm>
        </p:grpSpPr>
        <p:sp>
          <p:nvSpPr>
            <p:cNvPr id="91172" name="AutoShape 38"/>
            <p:cNvSpPr>
              <a:spLocks noChangeArrowheads="1"/>
            </p:cNvSpPr>
            <p:nvPr/>
          </p:nvSpPr>
          <p:spPr bwMode="auto">
            <a:xfrm flipH="1">
              <a:off x="-743" y="999"/>
              <a:ext cx="2459" cy="170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2828FF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91173" name="Text Box 39"/>
            <p:cNvSpPr txBox="1">
              <a:spLocks noChangeArrowheads="1"/>
            </p:cNvSpPr>
            <p:nvPr/>
          </p:nvSpPr>
          <p:spPr bwMode="auto">
            <a:xfrm>
              <a:off x="-788" y="1166"/>
              <a:ext cx="2573" cy="1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4125"/>
                </a:spcBef>
                <a:buClr>
                  <a:srgbClr val="FFEA18"/>
                </a:buClr>
              </a:pPr>
              <a:r>
                <a:rPr lang="en-GB" sz="6600" b="1" dirty="0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A.D.  46-48</a:t>
              </a:r>
            </a:p>
          </p:txBody>
        </p:sp>
      </p:grpSp>
      <p:grpSp>
        <p:nvGrpSpPr>
          <p:cNvPr id="6" name="Group 40"/>
          <p:cNvGrpSpPr>
            <a:grpSpLocks/>
          </p:cNvGrpSpPr>
          <p:nvPr/>
        </p:nvGrpSpPr>
        <p:grpSpPr bwMode="auto">
          <a:xfrm>
            <a:off x="5143500" y="574675"/>
            <a:ext cx="4957761" cy="3190877"/>
            <a:chOff x="3394" y="207"/>
            <a:chExt cx="3123" cy="2011"/>
          </a:xfrm>
        </p:grpSpPr>
        <p:pic>
          <p:nvPicPr>
            <p:cNvPr id="45097" name="Picture 41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3441" y="207"/>
              <a:ext cx="2622" cy="1966"/>
            </a:xfrm>
            <a:prstGeom prst="rect">
              <a:avLst/>
            </a:prstGeom>
            <a:noFill/>
            <a:ln w="76320">
              <a:solidFill>
                <a:srgbClr val="A50021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91171" name="Text Box 42"/>
            <p:cNvSpPr txBox="1">
              <a:spLocks noChangeArrowheads="1"/>
            </p:cNvSpPr>
            <p:nvPr/>
          </p:nvSpPr>
          <p:spPr bwMode="auto">
            <a:xfrm>
              <a:off x="3394" y="1933"/>
              <a:ext cx="3123" cy="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1250"/>
                </a:spcBef>
                <a:buClr>
                  <a:srgbClr val="FFEA18"/>
                </a:buClr>
              </a:pPr>
              <a:r>
                <a:rPr lang="en-GB" b="1" dirty="0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CYPRUS DUITIN</a:t>
              </a:r>
            </a:p>
          </p:txBody>
        </p:sp>
      </p:grpSp>
      <p:sp>
        <p:nvSpPr>
          <p:cNvPr id="45099" name="Freeform 43"/>
          <p:cNvSpPr>
            <a:spLocks noChangeArrowheads="1"/>
          </p:cNvSpPr>
          <p:nvPr/>
        </p:nvSpPr>
        <p:spPr bwMode="auto">
          <a:xfrm>
            <a:off x="6435725" y="3995738"/>
            <a:ext cx="855663" cy="1001712"/>
          </a:xfrm>
          <a:custGeom>
            <a:avLst/>
            <a:gdLst/>
            <a:ahLst/>
            <a:cxnLst>
              <a:cxn ang="0">
                <a:pos x="539" y="593"/>
              </a:cxn>
              <a:cxn ang="0">
                <a:pos x="180" y="584"/>
              </a:cxn>
              <a:cxn ang="0">
                <a:pos x="90" y="530"/>
              </a:cxn>
              <a:cxn ang="0">
                <a:pos x="54" y="441"/>
              </a:cxn>
              <a:cxn ang="0">
                <a:pos x="18" y="387"/>
              </a:cxn>
              <a:cxn ang="0">
                <a:pos x="0" y="333"/>
              </a:cxn>
              <a:cxn ang="0">
                <a:pos x="45" y="36"/>
              </a:cxn>
              <a:cxn ang="0">
                <a:pos x="126" y="0"/>
              </a:cxn>
              <a:cxn ang="0">
                <a:pos x="207" y="36"/>
              </a:cxn>
              <a:cxn ang="0">
                <a:pos x="216" y="81"/>
              </a:cxn>
            </a:cxnLst>
            <a:rect l="0" t="0" r="r" b="b"/>
            <a:pathLst>
              <a:path w="539" h="631">
                <a:moveTo>
                  <a:pt x="539" y="593"/>
                </a:moveTo>
                <a:cubicBezTo>
                  <a:pt x="424" y="631"/>
                  <a:pt x="294" y="622"/>
                  <a:pt x="180" y="584"/>
                </a:cubicBezTo>
                <a:cubicBezTo>
                  <a:pt x="149" y="553"/>
                  <a:pt x="132" y="540"/>
                  <a:pt x="90" y="530"/>
                </a:cubicBezTo>
                <a:cubicBezTo>
                  <a:pt x="68" y="499"/>
                  <a:pt x="70" y="473"/>
                  <a:pt x="54" y="441"/>
                </a:cubicBezTo>
                <a:cubicBezTo>
                  <a:pt x="44" y="421"/>
                  <a:pt x="24" y="407"/>
                  <a:pt x="18" y="387"/>
                </a:cubicBezTo>
                <a:cubicBezTo>
                  <a:pt x="12" y="369"/>
                  <a:pt x="0" y="333"/>
                  <a:pt x="0" y="333"/>
                </a:cubicBezTo>
                <a:cubicBezTo>
                  <a:pt x="1" y="304"/>
                  <a:pt x="4" y="86"/>
                  <a:pt x="45" y="36"/>
                </a:cubicBezTo>
                <a:cubicBezTo>
                  <a:pt x="63" y="12"/>
                  <a:pt x="126" y="0"/>
                  <a:pt x="126" y="0"/>
                </a:cubicBezTo>
                <a:cubicBezTo>
                  <a:pt x="190" y="21"/>
                  <a:pt x="164" y="7"/>
                  <a:pt x="207" y="36"/>
                </a:cubicBezTo>
                <a:cubicBezTo>
                  <a:pt x="217" y="68"/>
                  <a:pt x="216" y="53"/>
                  <a:pt x="216" y="81"/>
                </a:cubicBezTo>
              </a:path>
            </a:pathLst>
          </a:custGeom>
          <a:noFill/>
          <a:ln w="57240">
            <a:solidFill>
              <a:srgbClr val="FFFF00"/>
            </a:solidFill>
            <a:round/>
            <a:headEnd/>
            <a:tailEnd/>
          </a:ln>
          <a:effectLst>
            <a:outerShdw blurRad="63500" dist="63504" dir="3183908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5100" name="AutoShape 44"/>
          <p:cNvSpPr>
            <a:spLocks noChangeArrowheads="1"/>
          </p:cNvSpPr>
          <p:nvPr/>
        </p:nvSpPr>
        <p:spPr bwMode="auto">
          <a:xfrm>
            <a:off x="6704013" y="3624263"/>
            <a:ext cx="617537" cy="1079500"/>
          </a:xfrm>
          <a:prstGeom prst="curvedLeftArrow">
            <a:avLst>
              <a:gd name="adj1" fmla="val 34040"/>
              <a:gd name="adj2" fmla="val 69702"/>
              <a:gd name="adj3" fmla="val 66667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87073" name="Title 1"/>
          <p:cNvSpPr>
            <a:spLocks noGrp="1"/>
          </p:cNvSpPr>
          <p:nvPr>
            <p:ph type="title" idx="4294967295"/>
          </p:nvPr>
        </p:nvSpPr>
        <p:spPr bwMode="auto">
          <a:xfrm>
            <a:off x="-83368" y="5253038"/>
            <a:ext cx="7848872" cy="50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04" tIns="50853" rIns="101704" bIns="50853"/>
          <a:lstStyle/>
          <a:p>
            <a:r>
              <a:rPr lang="en-GB" sz="2800" b="1" dirty="0">
                <a:latin typeface="Comic Sans MS" charset="0"/>
              </a:rPr>
              <a:t>#1.</a:t>
            </a:r>
            <a:r>
              <a:rPr lang="en-GB" altLang="ja-JP" sz="2800" b="1" dirty="0">
                <a:latin typeface="Comic Sans MS" charset="0"/>
                <a:cs typeface="Comic Sans MS" charset="0"/>
              </a:rPr>
              <a:t>“</a:t>
            </a:r>
            <a:r>
              <a:rPr lang="en-GB" altLang="ja-JP" sz="2800" b="1" u="sng" dirty="0">
                <a:solidFill>
                  <a:srgbClr val="FC0128"/>
                </a:solidFill>
                <a:latin typeface="Comic Sans MS" charset="0"/>
              </a:rPr>
              <a:t>Kakhuay (the hook)</a:t>
            </a:r>
            <a:r>
              <a:rPr lang="en-GB" altLang="ja-JP" sz="2800" b="1" dirty="0">
                <a:latin typeface="Comic Sans MS" charset="0"/>
              </a:rPr>
              <a:t>: </a:t>
            </a:r>
            <a:r>
              <a:rPr lang="en-GB" altLang="ja-JP" sz="2800" b="1" u="sng" dirty="0" err="1">
                <a:solidFill>
                  <a:srgbClr val="FC0128"/>
                </a:solidFill>
                <a:latin typeface="Comic Sans MS" charset="0"/>
              </a:rPr>
              <a:t>Taanvbamv</a:t>
            </a:r>
            <a:r>
              <a:rPr lang="en-GB" altLang="ja-JP" sz="2800" b="1" dirty="0">
                <a:latin typeface="Comic Sans MS" charset="0"/>
                <a:cs typeface="Comic Sans MS" charset="0"/>
              </a:rPr>
              <a:t>"</a:t>
            </a:r>
            <a:endParaRPr lang="en-US" dirty="0"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5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5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5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5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5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5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5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5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5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5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5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5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5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5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5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5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2000"/>
                                        <p:tgtEl>
                                          <p:spTgt spid="45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87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87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87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5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5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45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5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2000" fill="hold"/>
                                        <p:tgtEl>
                                          <p:spTgt spid="45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45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45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45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50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0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5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45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5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5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5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85" grpId="0" animBg="1"/>
      <p:bldP spid="45089" grpId="0" animBg="1"/>
      <p:bldP spid="45100" grpId="0" animBg="1"/>
      <p:bldP spid="8707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pic>
        <p:nvPicPr>
          <p:cNvPr id="9318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3187" name="Text Box 2"/>
          <p:cNvSpPr txBox="1">
            <a:spLocks noChangeArrowheads="1"/>
          </p:cNvSpPr>
          <p:nvPr/>
        </p:nvSpPr>
        <p:spPr bwMode="auto">
          <a:xfrm>
            <a:off x="830263" y="7439025"/>
            <a:ext cx="9779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93188" name="Rectangle 3"/>
          <p:cNvSpPr>
            <a:spLocks noChangeArrowheads="1"/>
          </p:cNvSpPr>
          <p:nvPr/>
        </p:nvSpPr>
        <p:spPr bwMode="auto">
          <a:xfrm>
            <a:off x="8696325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3189" name="Picture 4"/>
          <p:cNvSpPr>
            <a:spLocks noChangeAspect="1" noChangeArrowheads="1"/>
          </p:cNvSpPr>
          <p:nvPr/>
        </p:nvSpPr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88" tIns="45642" rIns="91288" bIns="45642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3190" name="Text Box 5"/>
          <p:cNvSpPr txBox="1">
            <a:spLocks noChangeArrowheads="1"/>
          </p:cNvSpPr>
          <p:nvPr/>
        </p:nvSpPr>
        <p:spPr bwMode="auto">
          <a:xfrm rot="1320000">
            <a:off x="3610452" y="4927456"/>
            <a:ext cx="231933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MEDITERRANIAMEI DUIPUI</a:t>
            </a:r>
          </a:p>
        </p:txBody>
      </p:sp>
      <p:sp>
        <p:nvSpPr>
          <p:cNvPr id="93191" name="Text Box 6"/>
          <p:cNvSpPr txBox="1">
            <a:spLocks noChangeArrowheads="1"/>
          </p:cNvSpPr>
          <p:nvPr/>
        </p:nvSpPr>
        <p:spPr bwMode="auto">
          <a:xfrm rot="1320000">
            <a:off x="642938" y="1580064"/>
            <a:ext cx="150018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DUIDAI</a:t>
            </a:r>
          </a:p>
        </p:txBody>
      </p:sp>
      <p:sp>
        <p:nvSpPr>
          <p:cNvPr id="93192" name="Freeform 7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93193" name="Rectangle 8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3194" name="Text Box 9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00363" name="Text Box 10"/>
          <p:cNvSpPr txBox="1">
            <a:spLocks noChangeArrowheads="1"/>
          </p:cNvSpPr>
          <p:nvPr/>
        </p:nvSpPr>
        <p:spPr bwMode="auto">
          <a:xfrm>
            <a:off x="3227390" y="3427418"/>
            <a:ext cx="1481137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ROM•</a:t>
            </a:r>
          </a:p>
        </p:txBody>
      </p:sp>
      <p:sp>
        <p:nvSpPr>
          <p:cNvPr id="100364" name="Text Box 11"/>
          <p:cNvSpPr txBox="1">
            <a:spLocks noChangeArrowheads="1"/>
          </p:cNvSpPr>
          <p:nvPr/>
        </p:nvSpPr>
        <p:spPr bwMode="auto">
          <a:xfrm>
            <a:off x="6397352" y="4703771"/>
            <a:ext cx="3168774" cy="460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Syriamei</a:t>
            </a: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90500">
                  <a:srgbClr val="FFFFFF">
                    <a:alpha val="96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0365" name="Text Box 12"/>
          <p:cNvSpPr txBox="1">
            <a:spLocks noChangeArrowheads="1"/>
          </p:cNvSpPr>
          <p:nvPr/>
        </p:nvSpPr>
        <p:spPr bwMode="auto">
          <a:xfrm>
            <a:off x="6181328" y="3968757"/>
            <a:ext cx="349726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Pisidiamei</a:t>
            </a: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90500">
                  <a:srgbClr val="FFFFFF">
                    <a:alpha val="96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0366" name="Text Box 13"/>
          <p:cNvSpPr txBox="1">
            <a:spLocks noChangeArrowheads="1"/>
          </p:cNvSpPr>
          <p:nvPr/>
        </p:nvSpPr>
        <p:spPr bwMode="auto">
          <a:xfrm>
            <a:off x="5672139" y="4102224"/>
            <a:ext cx="1905000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Ephesi</a:t>
            </a:r>
            <a:endParaRPr lang="en-GB" b="1" dirty="0">
              <a:solidFill>
                <a:srgbClr val="000000"/>
              </a:solidFill>
              <a:effectLst>
                <a:glow rad="190500">
                  <a:srgbClr val="FFFFFF">
                    <a:alpha val="96000"/>
                  </a:srgbClr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0367" name="Text Box 14"/>
          <p:cNvSpPr txBox="1">
            <a:spLocks noChangeArrowheads="1"/>
          </p:cNvSpPr>
          <p:nvPr/>
        </p:nvSpPr>
        <p:spPr bwMode="auto">
          <a:xfrm>
            <a:off x="4289429" y="4292607"/>
            <a:ext cx="1747887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778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Athens</a:t>
            </a:r>
          </a:p>
        </p:txBody>
      </p:sp>
      <p:sp>
        <p:nvSpPr>
          <p:cNvPr id="100369" name="Text Box 16"/>
          <p:cNvSpPr txBox="1">
            <a:spLocks noChangeArrowheads="1"/>
          </p:cNvSpPr>
          <p:nvPr/>
        </p:nvSpPr>
        <p:spPr bwMode="auto">
          <a:xfrm>
            <a:off x="5087938" y="3486158"/>
            <a:ext cx="2317526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•Makedonia</a:t>
            </a:r>
          </a:p>
        </p:txBody>
      </p:sp>
      <p:pic>
        <p:nvPicPr>
          <p:cNvPr id="46097" name="Picture 17"/>
          <p:cNvPicPr>
            <a:picLocks noChangeAspect="1" noChangeArrowheads="1"/>
          </p:cNvPicPr>
          <p:nvPr/>
        </p:nvPicPr>
        <p:blipFill>
          <a:blip r:embed="rId5">
            <a:lum contrast="18000"/>
          </a:blip>
          <a:srcRect t="12242"/>
          <a:stretch>
            <a:fillRect/>
          </a:stretch>
        </p:blipFill>
        <p:spPr bwMode="auto">
          <a:xfrm>
            <a:off x="4561191" y="2386113"/>
            <a:ext cx="2963863" cy="2049462"/>
          </a:xfrm>
          <a:prstGeom prst="rect">
            <a:avLst/>
          </a:prstGeom>
          <a:noFill/>
          <a:ln w="76320">
            <a:solidFill>
              <a:srgbClr val="00AE0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</p:pic>
      <p:sp>
        <p:nvSpPr>
          <p:cNvPr id="46098" name="Text Box 18"/>
          <p:cNvSpPr txBox="1">
            <a:spLocks noChangeArrowheads="1"/>
          </p:cNvSpPr>
          <p:nvPr/>
        </p:nvSpPr>
        <p:spPr bwMode="auto">
          <a:xfrm>
            <a:off x="4525144" y="2733363"/>
            <a:ext cx="3312368" cy="1505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3063"/>
              </a:spcBef>
              <a:buClr>
                <a:srgbClr val="FFEA18"/>
              </a:buClr>
              <a:defRPr/>
            </a:pPr>
            <a:r>
              <a:rPr lang="en-GB" sz="4900" b="1" dirty="0">
                <a:solidFill>
                  <a:srgbClr val="FFEA18"/>
                </a:solidFill>
                <a:effectLst>
                  <a:glow rad="127000">
                    <a:schemeClr val="tx1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ZAUZIAN NADE!</a:t>
            </a:r>
          </a:p>
        </p:txBody>
      </p:sp>
      <p:sp>
        <p:nvSpPr>
          <p:cNvPr id="46099" name="Oval 19"/>
          <p:cNvSpPr>
            <a:spLocks noChangeArrowheads="1"/>
          </p:cNvSpPr>
          <p:nvPr/>
        </p:nvSpPr>
        <p:spPr bwMode="auto">
          <a:xfrm>
            <a:off x="6977063" y="5113338"/>
            <a:ext cx="671512" cy="657225"/>
          </a:xfrm>
          <a:prstGeom prst="ellips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grpSp>
        <p:nvGrpSpPr>
          <p:cNvPr id="93204" name="Group 20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100397" name="Text Box 21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90500">
                      <a:srgbClr val="FFFFFF">
                        <a:alpha val="96000"/>
                      </a:srgbClr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100398" name="Text Box 22"/>
            <p:cNvSpPr txBox="1">
              <a:spLocks noChangeArrowheads="1"/>
            </p:cNvSpPr>
            <p:nvPr/>
          </p:nvSpPr>
          <p:spPr bwMode="auto">
            <a:xfrm>
              <a:off x="4656" y="1957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90500">
                      <a:srgbClr val="FFFFFF">
                        <a:alpha val="96000"/>
                      </a:srgbClr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100399" name="Text Box 23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250"/>
                </a:spcBef>
                <a:buClr>
                  <a:srgbClr val="0033CC"/>
                </a:buClr>
                <a:defRPr/>
              </a:pPr>
              <a:r>
                <a:rPr lang="en-GB" sz="3600" b="1">
                  <a:solidFill>
                    <a:srgbClr val="0033CC"/>
                  </a:solidFill>
                  <a:effectLst>
                    <a:glow rad="190500">
                      <a:srgbClr val="FFFFFF">
                        <a:alpha val="96000"/>
                      </a:srgbClr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EUROPE</a:t>
              </a:r>
            </a:p>
          </p:txBody>
        </p:sp>
        <p:sp>
          <p:nvSpPr>
            <p:cNvPr id="100400" name="Text Box 24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1938"/>
                </a:spcBef>
                <a:buClr>
                  <a:srgbClr val="0033CC"/>
                </a:buClr>
                <a:defRPr/>
              </a:pPr>
              <a:r>
                <a:rPr lang="en-GB" sz="3100" b="1">
                  <a:solidFill>
                    <a:srgbClr val="0033CC"/>
                  </a:solidFill>
                  <a:effectLst>
                    <a:glow rad="190500">
                      <a:srgbClr val="FFFFFF">
                        <a:alpha val="96000"/>
                      </a:srgbClr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831850" y="6107115"/>
            <a:ext cx="6357939" cy="1446213"/>
            <a:chOff x="524" y="3847"/>
            <a:chExt cx="4005" cy="911"/>
          </a:xfrm>
        </p:grpSpPr>
        <p:sp>
          <p:nvSpPr>
            <p:cNvPr id="46106" name="Rectangle 26"/>
            <p:cNvSpPr>
              <a:spLocks noChangeArrowheads="1"/>
            </p:cNvSpPr>
            <p:nvPr/>
          </p:nvSpPr>
          <p:spPr bwMode="auto">
            <a:xfrm>
              <a:off x="524" y="3847"/>
              <a:ext cx="3740" cy="854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76320">
              <a:solidFill>
                <a:srgbClr val="618FFD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3227" name="Text Box 27"/>
            <p:cNvSpPr txBox="1">
              <a:spLocks noChangeArrowheads="1"/>
            </p:cNvSpPr>
            <p:nvPr/>
          </p:nvSpPr>
          <p:spPr bwMode="auto">
            <a:xfrm>
              <a:off x="900" y="3951"/>
              <a:ext cx="3629" cy="8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ts val="2000"/>
                </a:spcBef>
              </a:pP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Heipui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latlu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tei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dimluailou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prilou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e: </a:t>
              </a:r>
              <a:r>
                <a:rPr lang="en-GB" sz="3200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ZAUZIAN E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, </a:t>
              </a:r>
              <a:r>
                <a:rPr lang="en-GB" sz="3200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KARIAK </a:t>
              </a:r>
              <a:r>
                <a:rPr lang="en-GB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hamh</a:t>
              </a: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e!</a:t>
              </a:r>
            </a:p>
          </p:txBody>
        </p:sp>
      </p:grpSp>
      <p:sp>
        <p:nvSpPr>
          <p:cNvPr id="46108" name="Text Box 28"/>
          <p:cNvSpPr txBox="1">
            <a:spLocks noChangeArrowheads="1"/>
          </p:cNvSpPr>
          <p:nvPr/>
        </p:nvSpPr>
        <p:spPr bwMode="auto">
          <a:xfrm>
            <a:off x="790575" y="4525963"/>
            <a:ext cx="2150393" cy="360661"/>
          </a:xfrm>
          <a:prstGeom prst="rect">
            <a:avLst/>
          </a:prstGeom>
          <a:solidFill>
            <a:srgbClr val="A7FDFA"/>
          </a:solidFill>
          <a:ln w="9360">
            <a:solidFill>
              <a:srgbClr val="0000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125"/>
              </a:spcBef>
              <a:defRPr/>
            </a:pPr>
            <a:r>
              <a:rPr lang="en-GB" sz="1800" b="1" dirty="0" err="1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Latdiutatmei</a:t>
            </a:r>
            <a:r>
              <a:rPr lang="en-GB" sz="18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 15</a:t>
            </a:r>
          </a:p>
        </p:txBody>
      </p:sp>
      <p:sp>
        <p:nvSpPr>
          <p:cNvPr id="100376" name="Text Box 29"/>
          <p:cNvSpPr txBox="1">
            <a:spLocks noChangeArrowheads="1"/>
          </p:cNvSpPr>
          <p:nvPr/>
        </p:nvSpPr>
        <p:spPr bwMode="auto">
          <a:xfrm>
            <a:off x="7105650" y="5291145"/>
            <a:ext cx="2952750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90500">
                    <a:srgbClr val="FFFFFF">
                      <a:alpha val="96000"/>
                    </a:srgbClr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•Jerusalem</a:t>
            </a:r>
          </a:p>
        </p:txBody>
      </p: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812422" y="5277519"/>
            <a:ext cx="6053137" cy="696913"/>
            <a:chOff x="519" y="3243"/>
            <a:chExt cx="3508" cy="438"/>
          </a:xfrm>
        </p:grpSpPr>
        <p:sp>
          <p:nvSpPr>
            <p:cNvPr id="46111" name="Rectangle 31"/>
            <p:cNvSpPr>
              <a:spLocks noChangeArrowheads="1"/>
            </p:cNvSpPr>
            <p:nvPr/>
          </p:nvSpPr>
          <p:spPr bwMode="auto">
            <a:xfrm>
              <a:off x="519" y="3243"/>
              <a:ext cx="3445" cy="438"/>
            </a:xfrm>
            <a:prstGeom prst="rect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76320">
              <a:solidFill>
                <a:srgbClr val="0067C9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3225" name="Rectangle 32"/>
            <p:cNvSpPr>
              <a:spLocks noChangeArrowheads="1"/>
            </p:cNvSpPr>
            <p:nvPr/>
          </p:nvSpPr>
          <p:spPr bwMode="auto">
            <a:xfrm>
              <a:off x="567" y="3290"/>
              <a:ext cx="3460" cy="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 algn="ctr"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1(--)2 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"Jerusalem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Meitin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</a:t>
              </a:r>
              <a:endParaRPr lang="en-GB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692622" y="1238250"/>
            <a:ext cx="2392362" cy="2232025"/>
            <a:chOff x="527" y="780"/>
            <a:chExt cx="1507" cy="1406"/>
          </a:xfrm>
        </p:grpSpPr>
        <p:sp>
          <p:nvSpPr>
            <p:cNvPr id="46114" name="Rectangle 34"/>
            <p:cNvSpPr>
              <a:spLocks noChangeArrowheads="1"/>
            </p:cNvSpPr>
            <p:nvPr/>
          </p:nvSpPr>
          <p:spPr bwMode="auto">
            <a:xfrm>
              <a:off x="527" y="780"/>
              <a:ext cx="1500" cy="1354"/>
            </a:xfrm>
            <a:prstGeom prst="rect">
              <a:avLst/>
            </a:prstGeom>
            <a:solidFill>
              <a:srgbClr val="22228B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25752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3223" name="Text Box 35"/>
            <p:cNvSpPr txBox="1">
              <a:spLocks noChangeArrowheads="1"/>
            </p:cNvSpPr>
            <p:nvPr/>
          </p:nvSpPr>
          <p:spPr bwMode="auto">
            <a:xfrm>
              <a:off x="551" y="828"/>
              <a:ext cx="1483" cy="1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1125"/>
                </a:spcBef>
                <a:buClr>
                  <a:srgbClr val="FFFFFF"/>
                </a:buClr>
              </a:pP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Latdiutatmei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15:1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Gentailmei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rui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Jihudimei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guanhrap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nina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dai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,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Khristian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swmakmei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hu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katuang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kachap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kariak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gwai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piu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khang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kage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sz="1800" b="1" dirty="0" err="1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naidai</a:t>
              </a:r>
              <a:r>
                <a:rPr lang="en-GB" sz="1800" b="1" dirty="0">
                  <a:solidFill>
                    <a:srgbClr val="FFFFFF"/>
                  </a:solidFill>
                  <a:latin typeface="Comic Sans MS" charset="0"/>
                  <a:ea typeface="MS Gothic" charset="0"/>
                  <a:cs typeface="MS Gothic" charset="0"/>
                </a:rPr>
                <a:t>?</a:t>
              </a:r>
            </a:p>
          </p:txBody>
        </p:sp>
      </p:grpSp>
      <p:sp>
        <p:nvSpPr>
          <p:cNvPr id="93210" name="Text Box 3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3211" name="Text Box 37"/>
          <p:cNvSpPr txBox="1">
            <a:spLocks noChangeArrowheads="1"/>
          </p:cNvSpPr>
          <p:nvPr/>
        </p:nvSpPr>
        <p:spPr bwMode="auto">
          <a:xfrm>
            <a:off x="9482138" y="70961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3212" name="Text Box 38"/>
          <p:cNvSpPr txBox="1">
            <a:spLocks noChangeArrowheads="1"/>
          </p:cNvSpPr>
          <p:nvPr/>
        </p:nvSpPr>
        <p:spPr bwMode="auto">
          <a:xfrm>
            <a:off x="9278938" y="7410450"/>
            <a:ext cx="336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43</a:t>
            </a:r>
          </a:p>
        </p:txBody>
      </p:sp>
      <p:sp>
        <p:nvSpPr>
          <p:cNvPr id="93213" name="Text Box 39"/>
          <p:cNvSpPr txBox="1">
            <a:spLocks noChangeArrowheads="1"/>
          </p:cNvSpPr>
          <p:nvPr/>
        </p:nvSpPr>
        <p:spPr bwMode="auto">
          <a:xfrm>
            <a:off x="9569450" y="7351713"/>
            <a:ext cx="311150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</a:t>
            </a:r>
          </a:p>
        </p:txBody>
      </p:sp>
      <p:grpSp>
        <p:nvGrpSpPr>
          <p:cNvPr id="6" name="Group 40"/>
          <p:cNvGrpSpPr>
            <a:grpSpLocks/>
          </p:cNvGrpSpPr>
          <p:nvPr/>
        </p:nvGrpSpPr>
        <p:grpSpPr bwMode="auto">
          <a:xfrm>
            <a:off x="4658784" y="673718"/>
            <a:ext cx="5100637" cy="1592263"/>
            <a:chOff x="2867" y="468"/>
            <a:chExt cx="3213" cy="1003"/>
          </a:xfrm>
        </p:grpSpPr>
        <p:sp>
          <p:nvSpPr>
            <p:cNvPr id="93220" name="AutoShape 41"/>
            <p:cNvSpPr>
              <a:spLocks noChangeArrowheads="1"/>
            </p:cNvSpPr>
            <p:nvPr/>
          </p:nvSpPr>
          <p:spPr bwMode="auto">
            <a:xfrm flipH="1">
              <a:off x="3242" y="468"/>
              <a:ext cx="2459" cy="100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2828FF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93221" name="Text Box 42"/>
            <p:cNvSpPr txBox="1">
              <a:spLocks noChangeArrowheads="1"/>
            </p:cNvSpPr>
            <p:nvPr/>
          </p:nvSpPr>
          <p:spPr bwMode="auto">
            <a:xfrm>
              <a:off x="2867" y="612"/>
              <a:ext cx="3213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4125"/>
                </a:spcBef>
                <a:buClr>
                  <a:srgbClr val="FFEA18"/>
                </a:buClr>
              </a:pPr>
              <a:r>
                <a:rPr lang="en-GB" sz="6600" b="1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A.D.49</a:t>
              </a:r>
            </a:p>
          </p:txBody>
        </p:sp>
      </p:grpSp>
      <p:sp>
        <p:nvSpPr>
          <p:cNvPr id="46123" name="AutoShape 43"/>
          <p:cNvSpPr>
            <a:spLocks noChangeArrowheads="1"/>
          </p:cNvSpPr>
          <p:nvPr/>
        </p:nvSpPr>
        <p:spPr bwMode="auto">
          <a:xfrm>
            <a:off x="1676400" y="5038725"/>
            <a:ext cx="544513" cy="935038"/>
          </a:xfrm>
          <a:prstGeom prst="lightningBolt">
            <a:avLst/>
          </a:prstGeom>
          <a:solidFill>
            <a:srgbClr val="ED181E"/>
          </a:solidFill>
          <a:ln w="38160">
            <a:solidFill>
              <a:srgbClr val="FFEA18"/>
            </a:solidFill>
            <a:miter lim="800000"/>
            <a:headEnd/>
            <a:tailEnd/>
          </a:ln>
          <a:effectLst>
            <a:outerShdw blurRad="63500" dist="91659" dir="3382341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6124" name="Freeform 44"/>
          <p:cNvSpPr>
            <a:spLocks noChangeArrowheads="1"/>
          </p:cNvSpPr>
          <p:nvPr/>
        </p:nvSpPr>
        <p:spPr bwMode="auto">
          <a:xfrm>
            <a:off x="7273925" y="4838700"/>
            <a:ext cx="87313" cy="603250"/>
          </a:xfrm>
          <a:custGeom>
            <a:avLst/>
            <a:gdLst/>
            <a:ahLst/>
            <a:cxnLst>
              <a:cxn ang="0">
                <a:pos x="19" y="381"/>
              </a:cxn>
              <a:cxn ang="0">
                <a:pos x="38" y="257"/>
              </a:cxn>
              <a:cxn ang="0">
                <a:pos x="19" y="86"/>
              </a:cxn>
              <a:cxn ang="0">
                <a:pos x="0" y="0"/>
              </a:cxn>
            </a:cxnLst>
            <a:rect l="0" t="0" r="r" b="b"/>
            <a:pathLst>
              <a:path w="56" h="381">
                <a:moveTo>
                  <a:pt x="19" y="381"/>
                </a:moveTo>
                <a:cubicBezTo>
                  <a:pt x="4" y="335"/>
                  <a:pt x="24" y="300"/>
                  <a:pt x="38" y="257"/>
                </a:cubicBezTo>
                <a:cubicBezTo>
                  <a:pt x="47" y="194"/>
                  <a:pt x="56" y="141"/>
                  <a:pt x="19" y="86"/>
                </a:cubicBezTo>
                <a:cubicBezTo>
                  <a:pt x="10" y="57"/>
                  <a:pt x="0" y="30"/>
                  <a:pt x="0" y="0"/>
                </a:cubicBezTo>
              </a:path>
            </a:pathLst>
          </a:custGeom>
          <a:noFill/>
          <a:ln w="76320">
            <a:solidFill>
              <a:srgbClr val="FFEA18"/>
            </a:solidFill>
            <a:round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6125" name="AutoShape 45"/>
          <p:cNvSpPr>
            <a:spLocks noChangeArrowheads="1"/>
          </p:cNvSpPr>
          <p:nvPr/>
        </p:nvSpPr>
        <p:spPr bwMode="auto">
          <a:xfrm rot="10080000">
            <a:off x="7527925" y="4670425"/>
            <a:ext cx="579438" cy="815975"/>
          </a:xfrm>
          <a:prstGeom prst="upArrow">
            <a:avLst>
              <a:gd name="adj1" fmla="val 50000"/>
              <a:gd name="adj2" fmla="val 3520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6126" name="AutoShape 46"/>
          <p:cNvSpPr>
            <a:spLocks noChangeArrowheads="1"/>
          </p:cNvSpPr>
          <p:nvPr/>
        </p:nvSpPr>
        <p:spPr bwMode="auto">
          <a:xfrm rot="20700000">
            <a:off x="8077200" y="4471988"/>
            <a:ext cx="579438" cy="817562"/>
          </a:xfrm>
          <a:prstGeom prst="upArrow">
            <a:avLst>
              <a:gd name="adj1" fmla="val 50000"/>
              <a:gd name="adj2" fmla="val 3520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93219" name="Title 1"/>
          <p:cNvSpPr>
            <a:spLocks noGrp="1"/>
          </p:cNvSpPr>
          <p:nvPr>
            <p:ph type="title" idx="4294967295"/>
          </p:nvPr>
        </p:nvSpPr>
        <p:spPr bwMode="auto">
          <a:xfrm>
            <a:off x="503238" y="-684213"/>
            <a:ext cx="9051925" cy="719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04" tIns="50853" rIns="101704" bIns="50853"/>
          <a:lstStyle/>
          <a:p>
            <a:r>
              <a:rPr lang="en-GB" sz="2800" b="1">
                <a:latin typeface="Comic Sans MS" charset="0"/>
              </a:rPr>
              <a:t>1(--)2</a:t>
            </a:r>
            <a:r>
              <a:rPr lang="en-GB" altLang="ja-JP" sz="2800" b="1">
                <a:latin typeface="Comic Sans MS" charset="0"/>
                <a:cs typeface="Comic Sans MS" charset="0"/>
              </a:rPr>
              <a:t>"</a:t>
            </a:r>
            <a:r>
              <a:rPr lang="en-GB" altLang="ja-JP" sz="2800" b="1">
                <a:latin typeface="Comic Sans MS" charset="0"/>
              </a:rPr>
              <a:t>The Jerusalem Council</a:t>
            </a:r>
            <a:r>
              <a:rPr lang="en-GB" altLang="ja-JP" sz="2800" b="1">
                <a:latin typeface="Comic Sans MS" charset="0"/>
                <a:cs typeface="Comic Sans MS" charset="0"/>
              </a:rPr>
              <a:t>"</a:t>
            </a:r>
            <a:endParaRPr lang="en-US"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6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6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46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6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6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46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6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6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6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6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6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6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99" grpId="0" animBg="1"/>
      <p:bldP spid="46123" grpId="0" animBg="1"/>
      <p:bldP spid="46125" grpId="0" animBg="1"/>
      <p:bldP spid="4612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pic>
        <p:nvPicPr>
          <p:cNvPr id="9523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5235" name="Text Box 2"/>
          <p:cNvSpPr txBox="1">
            <a:spLocks noChangeArrowheads="1"/>
          </p:cNvSpPr>
          <p:nvPr/>
        </p:nvSpPr>
        <p:spPr bwMode="auto">
          <a:xfrm>
            <a:off x="830263" y="7439025"/>
            <a:ext cx="9779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95236" name="Rectangle 3"/>
          <p:cNvSpPr>
            <a:spLocks noChangeArrowheads="1"/>
          </p:cNvSpPr>
          <p:nvPr/>
        </p:nvSpPr>
        <p:spPr bwMode="auto">
          <a:xfrm>
            <a:off x="8696325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5237" name="Picture 4"/>
          <p:cNvSpPr>
            <a:spLocks noChangeAspect="1" noChangeArrowheads="1"/>
          </p:cNvSpPr>
          <p:nvPr/>
        </p:nvSpPr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88" tIns="45642" rIns="91288" bIns="45642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 rot="1320000">
            <a:off x="3671888" y="4902702"/>
            <a:ext cx="231933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MEDITERRANIAMEIDUIBAMV</a:t>
            </a:r>
          </a:p>
        </p:txBody>
      </p:sp>
      <p:sp>
        <p:nvSpPr>
          <p:cNvPr id="95239" name="Text Box 6"/>
          <p:cNvSpPr txBox="1">
            <a:spLocks noChangeArrowheads="1"/>
          </p:cNvSpPr>
          <p:nvPr/>
        </p:nvSpPr>
        <p:spPr bwMode="auto">
          <a:xfrm rot="1320000">
            <a:off x="642938" y="1580064"/>
            <a:ext cx="150018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DUIDAI</a:t>
            </a:r>
          </a:p>
        </p:txBody>
      </p:sp>
      <p:sp>
        <p:nvSpPr>
          <p:cNvPr id="95240" name="Rectangle 7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5241" name="Text Box 8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02410" name="Text Box 9"/>
          <p:cNvSpPr txBox="1">
            <a:spLocks noChangeArrowheads="1"/>
          </p:cNvSpPr>
          <p:nvPr/>
        </p:nvSpPr>
        <p:spPr bwMode="auto">
          <a:xfrm>
            <a:off x="3227404" y="3427418"/>
            <a:ext cx="2044279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ROME•</a:t>
            </a:r>
          </a:p>
        </p:txBody>
      </p:sp>
      <p:sp>
        <p:nvSpPr>
          <p:cNvPr id="102411" name="Text Box 10"/>
          <p:cNvSpPr txBox="1">
            <a:spLocks noChangeArrowheads="1"/>
          </p:cNvSpPr>
          <p:nvPr/>
        </p:nvSpPr>
        <p:spPr bwMode="auto">
          <a:xfrm>
            <a:off x="7105654" y="4703771"/>
            <a:ext cx="319529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Syriamei</a:t>
            </a: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651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2412" name="Text Box 11"/>
          <p:cNvSpPr txBox="1">
            <a:spLocks noChangeArrowheads="1"/>
          </p:cNvSpPr>
          <p:nvPr/>
        </p:nvSpPr>
        <p:spPr bwMode="auto">
          <a:xfrm>
            <a:off x="6561144" y="3968757"/>
            <a:ext cx="3547818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Pisidiamei</a:t>
            </a: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651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2413" name="Text Box 12"/>
          <p:cNvSpPr txBox="1">
            <a:spLocks noChangeArrowheads="1"/>
          </p:cNvSpPr>
          <p:nvPr/>
        </p:nvSpPr>
        <p:spPr bwMode="auto">
          <a:xfrm>
            <a:off x="5705476" y="4213232"/>
            <a:ext cx="1905000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Ephisi</a:t>
            </a:r>
            <a:endParaRPr lang="en-GB" b="1" dirty="0">
              <a:solidFill>
                <a:srgbClr val="000000"/>
              </a:solidFill>
              <a:effectLst>
                <a:glow rad="1651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95246" name="Text Box 14"/>
          <p:cNvSpPr txBox="1">
            <a:spLocks noChangeArrowheads="1"/>
          </p:cNvSpPr>
          <p:nvPr/>
        </p:nvSpPr>
        <p:spPr bwMode="auto">
          <a:xfrm>
            <a:off x="5143500" y="4137025"/>
            <a:ext cx="338138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2250"/>
              </a:spcBef>
              <a:buClr>
                <a:srgbClr val="919191"/>
              </a:buClr>
            </a:pPr>
            <a:r>
              <a:rPr lang="en-GB" sz="3600" b="1">
                <a:solidFill>
                  <a:srgbClr val="919191"/>
                </a:solidFill>
                <a:latin typeface="Comic Sans MS" charset="0"/>
                <a:ea typeface="MS Gothic" charset="0"/>
                <a:cs typeface="MS Gothic" charset="0"/>
              </a:rPr>
              <a:t>•</a:t>
            </a:r>
          </a:p>
        </p:txBody>
      </p:sp>
      <p:sp>
        <p:nvSpPr>
          <p:cNvPr id="102416" name="Text Box 15"/>
          <p:cNvSpPr txBox="1">
            <a:spLocks noChangeArrowheads="1"/>
          </p:cNvSpPr>
          <p:nvPr/>
        </p:nvSpPr>
        <p:spPr bwMode="auto">
          <a:xfrm>
            <a:off x="5087938" y="3486158"/>
            <a:ext cx="246154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•Makedonia</a:t>
            </a:r>
          </a:p>
        </p:txBody>
      </p:sp>
      <p:grpSp>
        <p:nvGrpSpPr>
          <p:cNvPr id="95248" name="Group 16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102444" name="Text Box 17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651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102445" name="Text Box 18"/>
            <p:cNvSpPr txBox="1">
              <a:spLocks noChangeArrowheads="1"/>
            </p:cNvSpPr>
            <p:nvPr/>
          </p:nvSpPr>
          <p:spPr bwMode="auto">
            <a:xfrm>
              <a:off x="4656" y="1957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651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102446" name="Text Box 19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250"/>
                </a:spcBef>
                <a:buClr>
                  <a:srgbClr val="0033CC"/>
                </a:buClr>
                <a:defRPr/>
              </a:pPr>
              <a:r>
                <a:rPr lang="en-GB" sz="3600" b="1">
                  <a:solidFill>
                    <a:srgbClr val="0033CC"/>
                  </a:solidFill>
                  <a:effectLst>
                    <a:glow rad="1651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EUROPE</a:t>
              </a:r>
            </a:p>
          </p:txBody>
        </p:sp>
        <p:sp>
          <p:nvSpPr>
            <p:cNvPr id="102447" name="Text Box 20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1938"/>
                </a:spcBef>
                <a:buClr>
                  <a:srgbClr val="0033CC"/>
                </a:buClr>
                <a:defRPr/>
              </a:pPr>
              <a:r>
                <a:rPr lang="en-GB" sz="3100" b="1">
                  <a:solidFill>
                    <a:srgbClr val="0033CC"/>
                  </a:solidFill>
                  <a:effectLst>
                    <a:glow rad="1651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sp>
        <p:nvSpPr>
          <p:cNvPr id="102418" name="Text Box 21"/>
          <p:cNvSpPr txBox="1">
            <a:spLocks noChangeArrowheads="1"/>
          </p:cNvSpPr>
          <p:nvPr/>
        </p:nvSpPr>
        <p:spPr bwMode="auto">
          <a:xfrm>
            <a:off x="7105650" y="5291145"/>
            <a:ext cx="2391858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651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•Jerusalem</a:t>
            </a:r>
          </a:p>
        </p:txBody>
      </p: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820738" y="6118229"/>
            <a:ext cx="7377112" cy="1597026"/>
            <a:chOff x="517" y="3854"/>
            <a:chExt cx="4647" cy="1006"/>
          </a:xfrm>
        </p:grpSpPr>
        <p:sp>
          <p:nvSpPr>
            <p:cNvPr id="47127" name="Rectangle 23"/>
            <p:cNvSpPr>
              <a:spLocks noChangeArrowheads="1"/>
            </p:cNvSpPr>
            <p:nvPr/>
          </p:nvSpPr>
          <p:spPr bwMode="auto">
            <a:xfrm>
              <a:off x="517" y="3854"/>
              <a:ext cx="4556" cy="987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76320">
              <a:solidFill>
                <a:srgbClr val="618FFD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5274" name="Rectangle 24"/>
            <p:cNvSpPr>
              <a:spLocks noChangeArrowheads="1"/>
            </p:cNvSpPr>
            <p:nvPr/>
          </p:nvSpPr>
          <p:spPr bwMode="auto">
            <a:xfrm>
              <a:off x="633" y="3899"/>
              <a:ext cx="4531" cy="9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Kathukh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: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Phuamling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mpeihna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linglou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Makedonia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khang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kabaimei,Athens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tatmei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, “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kalwn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thaymakmei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Ravguangc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"; Mars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chyng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altLang="ja-JP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Korinmei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lev bam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nchamc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saengloumei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.</a:t>
              </a:r>
              <a:endParaRPr lang="en-GB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708721" y="5335588"/>
            <a:ext cx="6048671" cy="695325"/>
            <a:chOff x="401" y="3361"/>
            <a:chExt cx="4038" cy="438"/>
          </a:xfrm>
        </p:grpSpPr>
        <p:sp>
          <p:nvSpPr>
            <p:cNvPr id="47130" name="Rectangle 26"/>
            <p:cNvSpPr>
              <a:spLocks noChangeArrowheads="1"/>
            </p:cNvSpPr>
            <p:nvPr/>
          </p:nvSpPr>
          <p:spPr bwMode="auto">
            <a:xfrm>
              <a:off x="401" y="3361"/>
              <a:ext cx="3992" cy="438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76320">
              <a:solidFill>
                <a:srgbClr val="0067C9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5272" name="Text Box 27"/>
            <p:cNvSpPr txBox="1">
              <a:spLocks noChangeArrowheads="1"/>
            </p:cNvSpPr>
            <p:nvPr/>
          </p:nvSpPr>
          <p:spPr bwMode="auto">
            <a:xfrm>
              <a:off x="447" y="3415"/>
              <a:ext cx="3992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2000"/>
                </a:spcBef>
              </a:pP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2.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</a:t>
              </a:r>
              <a:r>
                <a:rPr lang="en-GB" altLang="ja-JP" sz="3200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Europ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gutmei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</a:t>
              </a:r>
              <a:endParaRPr lang="en-GB" sz="32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  <p:sp>
        <p:nvSpPr>
          <p:cNvPr id="47132" name="Text Box 28"/>
          <p:cNvSpPr txBox="1">
            <a:spLocks noChangeArrowheads="1"/>
          </p:cNvSpPr>
          <p:nvPr/>
        </p:nvSpPr>
        <p:spPr bwMode="auto">
          <a:xfrm>
            <a:off x="777875" y="4746625"/>
            <a:ext cx="2595141" cy="360661"/>
          </a:xfrm>
          <a:prstGeom prst="rect">
            <a:avLst/>
          </a:prstGeom>
          <a:solidFill>
            <a:srgbClr val="A7FDFA"/>
          </a:solidFill>
          <a:ln w="9360">
            <a:solidFill>
              <a:srgbClr val="0000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125"/>
              </a:spcBef>
              <a:defRPr/>
            </a:pPr>
            <a:r>
              <a:rPr lang="en-GB" sz="1800" b="1" dirty="0" err="1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Latdiutatmei</a:t>
            </a:r>
            <a:r>
              <a:rPr lang="en-GB" sz="18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 15-18</a:t>
            </a:r>
          </a:p>
        </p:txBody>
      </p:sp>
      <p:pic>
        <p:nvPicPr>
          <p:cNvPr id="47133" name="Picture 29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457825" y="773113"/>
            <a:ext cx="3440113" cy="2581275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</p:pic>
      <p:sp>
        <p:nvSpPr>
          <p:cNvPr id="95254" name="Text Box 30"/>
          <p:cNvSpPr txBox="1">
            <a:spLocks noChangeArrowheads="1"/>
          </p:cNvSpPr>
          <p:nvPr/>
        </p:nvSpPr>
        <p:spPr bwMode="auto">
          <a:xfrm>
            <a:off x="9399588" y="70580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5255" name="Text Box 32"/>
          <p:cNvSpPr txBox="1">
            <a:spLocks noChangeArrowheads="1"/>
          </p:cNvSpPr>
          <p:nvPr/>
        </p:nvSpPr>
        <p:spPr bwMode="auto">
          <a:xfrm>
            <a:off x="869950" y="7432675"/>
            <a:ext cx="912813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©2006 TBBMI</a:t>
            </a:r>
          </a:p>
        </p:txBody>
      </p:sp>
      <p:sp>
        <p:nvSpPr>
          <p:cNvPr id="95256" name="Text Box 33"/>
          <p:cNvSpPr txBox="1">
            <a:spLocks noChangeArrowheads="1"/>
          </p:cNvSpPr>
          <p:nvPr/>
        </p:nvSpPr>
        <p:spPr bwMode="auto">
          <a:xfrm>
            <a:off x="9228138" y="7413625"/>
            <a:ext cx="338137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44</a:t>
            </a:r>
          </a:p>
        </p:txBody>
      </p:sp>
      <p:sp>
        <p:nvSpPr>
          <p:cNvPr id="95257" name="Text Box 34"/>
          <p:cNvSpPr txBox="1">
            <a:spLocks noChangeArrowheads="1"/>
          </p:cNvSpPr>
          <p:nvPr/>
        </p:nvSpPr>
        <p:spPr bwMode="auto">
          <a:xfrm>
            <a:off x="9569450" y="7345363"/>
            <a:ext cx="3111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5</a:t>
            </a:r>
          </a:p>
        </p:txBody>
      </p:sp>
      <p:grpSp>
        <p:nvGrpSpPr>
          <p:cNvPr id="5" name="Group 35"/>
          <p:cNvGrpSpPr>
            <a:grpSpLocks/>
          </p:cNvGrpSpPr>
          <p:nvPr/>
        </p:nvGrpSpPr>
        <p:grpSpPr bwMode="auto">
          <a:xfrm>
            <a:off x="1089025" y="1509713"/>
            <a:ext cx="4084638" cy="2701925"/>
            <a:chOff x="575" y="939"/>
            <a:chExt cx="2573" cy="1703"/>
          </a:xfrm>
        </p:grpSpPr>
        <p:sp>
          <p:nvSpPr>
            <p:cNvPr id="95269" name="AutoShape 36"/>
            <p:cNvSpPr>
              <a:spLocks noChangeArrowheads="1"/>
            </p:cNvSpPr>
            <p:nvPr/>
          </p:nvSpPr>
          <p:spPr bwMode="auto">
            <a:xfrm flipH="1">
              <a:off x="622" y="939"/>
              <a:ext cx="2459" cy="170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2828FF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95270" name="Text Box 37"/>
            <p:cNvSpPr txBox="1">
              <a:spLocks noChangeArrowheads="1"/>
            </p:cNvSpPr>
            <p:nvPr/>
          </p:nvSpPr>
          <p:spPr bwMode="auto">
            <a:xfrm>
              <a:off x="575" y="1116"/>
              <a:ext cx="2573" cy="1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4125"/>
                </a:spcBef>
                <a:buClr>
                  <a:srgbClr val="FFEA18"/>
                </a:buClr>
              </a:pPr>
              <a:r>
                <a:rPr lang="en-GB" sz="6600" b="1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A.D.  49-52</a:t>
              </a:r>
            </a:p>
          </p:txBody>
        </p:sp>
      </p:grpSp>
      <p:sp>
        <p:nvSpPr>
          <p:cNvPr id="47142" name="AutoShape 38"/>
          <p:cNvSpPr>
            <a:spLocks noChangeArrowheads="1"/>
          </p:cNvSpPr>
          <p:nvPr/>
        </p:nvSpPr>
        <p:spPr bwMode="auto">
          <a:xfrm>
            <a:off x="5565775" y="1576388"/>
            <a:ext cx="3182938" cy="1144587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FEA18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3" name="AutoShape 39"/>
          <p:cNvSpPr>
            <a:spLocks noChangeArrowheads="1"/>
          </p:cNvSpPr>
          <p:nvPr/>
        </p:nvSpPr>
        <p:spPr bwMode="auto">
          <a:xfrm rot="5400000">
            <a:off x="7230270" y="4291806"/>
            <a:ext cx="690562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4" name="AutoShape 40"/>
          <p:cNvSpPr>
            <a:spLocks noChangeArrowheads="1"/>
          </p:cNvSpPr>
          <p:nvPr/>
        </p:nvSpPr>
        <p:spPr bwMode="auto">
          <a:xfrm rot="1200000">
            <a:off x="5984875" y="3559175"/>
            <a:ext cx="690563" cy="452438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5" name="AutoShape 41"/>
          <p:cNvSpPr>
            <a:spLocks noChangeArrowheads="1"/>
          </p:cNvSpPr>
          <p:nvPr/>
        </p:nvSpPr>
        <p:spPr bwMode="auto">
          <a:xfrm rot="15180000">
            <a:off x="5268119" y="4128294"/>
            <a:ext cx="690563" cy="454025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6" name="AutoShape 42"/>
          <p:cNvSpPr>
            <a:spLocks noChangeArrowheads="1"/>
          </p:cNvSpPr>
          <p:nvPr/>
        </p:nvSpPr>
        <p:spPr bwMode="auto">
          <a:xfrm rot="11640000">
            <a:off x="5362575" y="4970463"/>
            <a:ext cx="688975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7" name="AutoShape 43"/>
          <p:cNvSpPr>
            <a:spLocks noChangeArrowheads="1"/>
          </p:cNvSpPr>
          <p:nvPr/>
        </p:nvSpPr>
        <p:spPr bwMode="auto">
          <a:xfrm rot="11640000">
            <a:off x="6408738" y="5299075"/>
            <a:ext cx="690562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7149" name="Text Box 45"/>
          <p:cNvSpPr txBox="1">
            <a:spLocks noChangeArrowheads="1"/>
          </p:cNvSpPr>
          <p:nvPr/>
        </p:nvSpPr>
        <p:spPr bwMode="auto">
          <a:xfrm>
            <a:off x="5317232" y="2950096"/>
            <a:ext cx="3849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b="1" dirty="0">
                <a:solidFill>
                  <a:srgbClr val="FFEA18"/>
                </a:solidFill>
                <a:effectLst>
                  <a:glow rad="101600">
                    <a:schemeClr val="tx1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REINUNGC ATHENS</a:t>
            </a:r>
          </a:p>
        </p:txBody>
      </p:sp>
      <p:sp>
        <p:nvSpPr>
          <p:cNvPr id="95266" name="Title 1"/>
          <p:cNvSpPr>
            <a:spLocks noGrp="1"/>
          </p:cNvSpPr>
          <p:nvPr>
            <p:ph type="title" idx="4294967295"/>
          </p:nvPr>
        </p:nvSpPr>
        <p:spPr bwMode="auto">
          <a:xfrm>
            <a:off x="503238" y="-684213"/>
            <a:ext cx="9051925" cy="654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04" tIns="50853" rIns="101704" bIns="50853"/>
          <a:lstStyle/>
          <a:p>
            <a:r>
              <a:rPr lang="en-GB" sz="3200" b="1">
                <a:latin typeface="Comic Sans MS" charset="0"/>
                <a:cs typeface="ＭＳ Ｐゴシック" charset="0"/>
              </a:rPr>
              <a:t>2. </a:t>
            </a:r>
            <a:r>
              <a:rPr lang="en-GB" altLang="ja-JP" sz="3200" b="1">
                <a:latin typeface="Comic Sans MS" charset="0"/>
                <a:ea typeface="Comic Sans MS" charset="0"/>
                <a:cs typeface="ＭＳ Ｐゴシック" charset="0"/>
              </a:rPr>
              <a:t>"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The </a:t>
            </a:r>
            <a:r>
              <a:rPr lang="en-GB" altLang="ja-JP" sz="3200" b="1" u="sng">
                <a:solidFill>
                  <a:srgbClr val="FC0128"/>
                </a:solidFill>
                <a:latin typeface="Comic Sans MS" charset="0"/>
                <a:cs typeface="ＭＳ Ｐゴシック" charset="0"/>
              </a:rPr>
              <a:t>European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 Thrust"</a:t>
            </a:r>
            <a:endParaRPr lang="en-US">
              <a:latin typeface="Times New Roman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5181600" y="3638550"/>
            <a:ext cx="2155825" cy="1860550"/>
          </a:xfrm>
          <a:custGeom>
            <a:avLst/>
            <a:gdLst>
              <a:gd name="connsiteX0" fmla="*/ 2108206 w 2156227"/>
              <a:gd name="connsiteY0" fmla="*/ 1250950 h 1860550"/>
              <a:gd name="connsiteX1" fmla="*/ 2120906 w 2156227"/>
              <a:gd name="connsiteY1" fmla="*/ 1143000 h 1860550"/>
              <a:gd name="connsiteX2" fmla="*/ 2127256 w 2156227"/>
              <a:gd name="connsiteY2" fmla="*/ 1104900 h 1860550"/>
              <a:gd name="connsiteX3" fmla="*/ 2120906 w 2156227"/>
              <a:gd name="connsiteY3" fmla="*/ 863600 h 1860550"/>
              <a:gd name="connsiteX4" fmla="*/ 2108206 w 2156227"/>
              <a:gd name="connsiteY4" fmla="*/ 831850 h 1860550"/>
              <a:gd name="connsiteX5" fmla="*/ 2089156 w 2156227"/>
              <a:gd name="connsiteY5" fmla="*/ 768350 h 1860550"/>
              <a:gd name="connsiteX6" fmla="*/ 2070106 w 2156227"/>
              <a:gd name="connsiteY6" fmla="*/ 742950 h 1860550"/>
              <a:gd name="connsiteX7" fmla="*/ 2038356 w 2156227"/>
              <a:gd name="connsiteY7" fmla="*/ 692150 h 1860550"/>
              <a:gd name="connsiteX8" fmla="*/ 2025656 w 2156227"/>
              <a:gd name="connsiteY8" fmla="*/ 673100 h 1860550"/>
              <a:gd name="connsiteX9" fmla="*/ 2006606 w 2156227"/>
              <a:gd name="connsiteY9" fmla="*/ 666750 h 1860550"/>
              <a:gd name="connsiteX10" fmla="*/ 1987556 w 2156227"/>
              <a:gd name="connsiteY10" fmla="*/ 654050 h 1860550"/>
              <a:gd name="connsiteX11" fmla="*/ 1955806 w 2156227"/>
              <a:gd name="connsiteY11" fmla="*/ 647700 h 1860550"/>
              <a:gd name="connsiteX12" fmla="*/ 1911356 w 2156227"/>
              <a:gd name="connsiteY12" fmla="*/ 628650 h 1860550"/>
              <a:gd name="connsiteX13" fmla="*/ 1866906 w 2156227"/>
              <a:gd name="connsiteY13" fmla="*/ 603250 h 1860550"/>
              <a:gd name="connsiteX14" fmla="*/ 1828806 w 2156227"/>
              <a:gd name="connsiteY14" fmla="*/ 590550 h 1860550"/>
              <a:gd name="connsiteX15" fmla="*/ 1809756 w 2156227"/>
              <a:gd name="connsiteY15" fmla="*/ 584200 h 1860550"/>
              <a:gd name="connsiteX16" fmla="*/ 1619256 w 2156227"/>
              <a:gd name="connsiteY16" fmla="*/ 577850 h 1860550"/>
              <a:gd name="connsiteX17" fmla="*/ 1568456 w 2156227"/>
              <a:gd name="connsiteY17" fmla="*/ 565150 h 1860550"/>
              <a:gd name="connsiteX18" fmla="*/ 1549406 w 2156227"/>
              <a:gd name="connsiteY18" fmla="*/ 552450 h 1860550"/>
              <a:gd name="connsiteX19" fmla="*/ 1524006 w 2156227"/>
              <a:gd name="connsiteY19" fmla="*/ 539750 h 1860550"/>
              <a:gd name="connsiteX20" fmla="*/ 1504956 w 2156227"/>
              <a:gd name="connsiteY20" fmla="*/ 520700 h 1860550"/>
              <a:gd name="connsiteX21" fmla="*/ 1447806 w 2156227"/>
              <a:gd name="connsiteY21" fmla="*/ 482600 h 1860550"/>
              <a:gd name="connsiteX22" fmla="*/ 1409706 w 2156227"/>
              <a:gd name="connsiteY22" fmla="*/ 463550 h 1860550"/>
              <a:gd name="connsiteX23" fmla="*/ 1358906 w 2156227"/>
              <a:gd name="connsiteY23" fmla="*/ 425450 h 1860550"/>
              <a:gd name="connsiteX24" fmla="*/ 1320806 w 2156227"/>
              <a:gd name="connsiteY24" fmla="*/ 412750 h 1860550"/>
              <a:gd name="connsiteX25" fmla="*/ 1301756 w 2156227"/>
              <a:gd name="connsiteY25" fmla="*/ 406400 h 1860550"/>
              <a:gd name="connsiteX26" fmla="*/ 1238256 w 2156227"/>
              <a:gd name="connsiteY26" fmla="*/ 368300 h 1860550"/>
              <a:gd name="connsiteX27" fmla="*/ 1206506 w 2156227"/>
              <a:gd name="connsiteY27" fmla="*/ 361950 h 1860550"/>
              <a:gd name="connsiteX28" fmla="*/ 1181106 w 2156227"/>
              <a:gd name="connsiteY28" fmla="*/ 355600 h 1860550"/>
              <a:gd name="connsiteX29" fmla="*/ 1130306 w 2156227"/>
              <a:gd name="connsiteY29" fmla="*/ 336550 h 1860550"/>
              <a:gd name="connsiteX30" fmla="*/ 1098556 w 2156227"/>
              <a:gd name="connsiteY30" fmla="*/ 330200 h 1860550"/>
              <a:gd name="connsiteX31" fmla="*/ 1041406 w 2156227"/>
              <a:gd name="connsiteY31" fmla="*/ 317500 h 1860550"/>
              <a:gd name="connsiteX32" fmla="*/ 1003306 w 2156227"/>
              <a:gd name="connsiteY32" fmla="*/ 311150 h 1860550"/>
              <a:gd name="connsiteX33" fmla="*/ 965206 w 2156227"/>
              <a:gd name="connsiteY33" fmla="*/ 298450 h 1860550"/>
              <a:gd name="connsiteX34" fmla="*/ 920756 w 2156227"/>
              <a:gd name="connsiteY34" fmla="*/ 285750 h 1860550"/>
              <a:gd name="connsiteX35" fmla="*/ 901706 w 2156227"/>
              <a:gd name="connsiteY35" fmla="*/ 279400 h 1860550"/>
              <a:gd name="connsiteX36" fmla="*/ 876306 w 2156227"/>
              <a:gd name="connsiteY36" fmla="*/ 273050 h 1860550"/>
              <a:gd name="connsiteX37" fmla="*/ 857256 w 2156227"/>
              <a:gd name="connsiteY37" fmla="*/ 260350 h 1860550"/>
              <a:gd name="connsiteX38" fmla="*/ 838206 w 2156227"/>
              <a:gd name="connsiteY38" fmla="*/ 254000 h 1860550"/>
              <a:gd name="connsiteX39" fmla="*/ 806456 w 2156227"/>
              <a:gd name="connsiteY39" fmla="*/ 241300 h 1860550"/>
              <a:gd name="connsiteX40" fmla="*/ 787406 w 2156227"/>
              <a:gd name="connsiteY40" fmla="*/ 228600 h 1860550"/>
              <a:gd name="connsiteX41" fmla="*/ 762006 w 2156227"/>
              <a:gd name="connsiteY41" fmla="*/ 222250 h 1860550"/>
              <a:gd name="connsiteX42" fmla="*/ 736606 w 2156227"/>
              <a:gd name="connsiteY42" fmla="*/ 209550 h 1860550"/>
              <a:gd name="connsiteX43" fmla="*/ 628656 w 2156227"/>
              <a:gd name="connsiteY43" fmla="*/ 196850 h 1860550"/>
              <a:gd name="connsiteX44" fmla="*/ 596906 w 2156227"/>
              <a:gd name="connsiteY44" fmla="*/ 184150 h 1860550"/>
              <a:gd name="connsiteX45" fmla="*/ 565156 w 2156227"/>
              <a:gd name="connsiteY45" fmla="*/ 177800 h 1860550"/>
              <a:gd name="connsiteX46" fmla="*/ 488956 w 2156227"/>
              <a:gd name="connsiteY46" fmla="*/ 165100 h 1860550"/>
              <a:gd name="connsiteX47" fmla="*/ 438156 w 2156227"/>
              <a:gd name="connsiteY47" fmla="*/ 146050 h 1860550"/>
              <a:gd name="connsiteX48" fmla="*/ 412756 w 2156227"/>
              <a:gd name="connsiteY48" fmla="*/ 133350 h 1860550"/>
              <a:gd name="connsiteX49" fmla="*/ 374656 w 2156227"/>
              <a:gd name="connsiteY49" fmla="*/ 120650 h 1860550"/>
              <a:gd name="connsiteX50" fmla="*/ 323856 w 2156227"/>
              <a:gd name="connsiteY50" fmla="*/ 95250 h 1860550"/>
              <a:gd name="connsiteX51" fmla="*/ 285756 w 2156227"/>
              <a:gd name="connsiteY51" fmla="*/ 50800 h 1860550"/>
              <a:gd name="connsiteX52" fmla="*/ 247656 w 2156227"/>
              <a:gd name="connsiteY52" fmla="*/ 19050 h 1860550"/>
              <a:gd name="connsiteX53" fmla="*/ 171456 w 2156227"/>
              <a:gd name="connsiteY53" fmla="*/ 0 h 1860550"/>
              <a:gd name="connsiteX54" fmla="*/ 133356 w 2156227"/>
              <a:gd name="connsiteY54" fmla="*/ 12700 h 1860550"/>
              <a:gd name="connsiteX55" fmla="*/ 88906 w 2156227"/>
              <a:gd name="connsiteY55" fmla="*/ 76200 h 1860550"/>
              <a:gd name="connsiteX56" fmla="*/ 69856 w 2156227"/>
              <a:gd name="connsiteY56" fmla="*/ 101600 h 1860550"/>
              <a:gd name="connsiteX57" fmla="*/ 44456 w 2156227"/>
              <a:gd name="connsiteY57" fmla="*/ 139700 h 1860550"/>
              <a:gd name="connsiteX58" fmla="*/ 31756 w 2156227"/>
              <a:gd name="connsiteY58" fmla="*/ 165100 h 1860550"/>
              <a:gd name="connsiteX59" fmla="*/ 6356 w 2156227"/>
              <a:gd name="connsiteY59" fmla="*/ 203200 h 1860550"/>
              <a:gd name="connsiteX60" fmla="*/ 6 w 2156227"/>
              <a:gd name="connsiteY60" fmla="*/ 260350 h 1860550"/>
              <a:gd name="connsiteX61" fmla="*/ 12706 w 2156227"/>
              <a:gd name="connsiteY61" fmla="*/ 425450 h 1860550"/>
              <a:gd name="connsiteX62" fmla="*/ 31756 w 2156227"/>
              <a:gd name="connsiteY62" fmla="*/ 463550 h 1860550"/>
              <a:gd name="connsiteX63" fmla="*/ 44456 w 2156227"/>
              <a:gd name="connsiteY63" fmla="*/ 508000 h 1860550"/>
              <a:gd name="connsiteX64" fmla="*/ 50806 w 2156227"/>
              <a:gd name="connsiteY64" fmla="*/ 571500 h 1860550"/>
              <a:gd name="connsiteX65" fmla="*/ 57156 w 2156227"/>
              <a:gd name="connsiteY65" fmla="*/ 590550 h 1860550"/>
              <a:gd name="connsiteX66" fmla="*/ 69856 w 2156227"/>
              <a:gd name="connsiteY66" fmla="*/ 654050 h 1860550"/>
              <a:gd name="connsiteX67" fmla="*/ 82556 w 2156227"/>
              <a:gd name="connsiteY67" fmla="*/ 692150 h 1860550"/>
              <a:gd name="connsiteX68" fmla="*/ 127006 w 2156227"/>
              <a:gd name="connsiteY68" fmla="*/ 749300 h 1860550"/>
              <a:gd name="connsiteX69" fmla="*/ 158756 w 2156227"/>
              <a:gd name="connsiteY69" fmla="*/ 806450 h 1860550"/>
              <a:gd name="connsiteX70" fmla="*/ 171456 w 2156227"/>
              <a:gd name="connsiteY70" fmla="*/ 825500 h 1860550"/>
              <a:gd name="connsiteX71" fmla="*/ 184156 w 2156227"/>
              <a:gd name="connsiteY71" fmla="*/ 869950 h 1860550"/>
              <a:gd name="connsiteX72" fmla="*/ 203206 w 2156227"/>
              <a:gd name="connsiteY72" fmla="*/ 990600 h 1860550"/>
              <a:gd name="connsiteX73" fmla="*/ 222256 w 2156227"/>
              <a:gd name="connsiteY73" fmla="*/ 1009650 h 1860550"/>
              <a:gd name="connsiteX74" fmla="*/ 241306 w 2156227"/>
              <a:gd name="connsiteY74" fmla="*/ 1047750 h 1860550"/>
              <a:gd name="connsiteX75" fmla="*/ 260356 w 2156227"/>
              <a:gd name="connsiteY75" fmla="*/ 1060450 h 1860550"/>
              <a:gd name="connsiteX76" fmla="*/ 273056 w 2156227"/>
              <a:gd name="connsiteY76" fmla="*/ 1085850 h 1860550"/>
              <a:gd name="connsiteX77" fmla="*/ 323856 w 2156227"/>
              <a:gd name="connsiteY77" fmla="*/ 1111250 h 1860550"/>
              <a:gd name="connsiteX78" fmla="*/ 355606 w 2156227"/>
              <a:gd name="connsiteY78" fmla="*/ 1136650 h 1860550"/>
              <a:gd name="connsiteX79" fmla="*/ 368306 w 2156227"/>
              <a:gd name="connsiteY79" fmla="*/ 1155700 h 1860550"/>
              <a:gd name="connsiteX80" fmla="*/ 387356 w 2156227"/>
              <a:gd name="connsiteY80" fmla="*/ 1168400 h 1860550"/>
              <a:gd name="connsiteX81" fmla="*/ 406406 w 2156227"/>
              <a:gd name="connsiteY81" fmla="*/ 1187450 h 1860550"/>
              <a:gd name="connsiteX82" fmla="*/ 425456 w 2156227"/>
              <a:gd name="connsiteY82" fmla="*/ 1193800 h 1860550"/>
              <a:gd name="connsiteX83" fmla="*/ 457206 w 2156227"/>
              <a:gd name="connsiteY83" fmla="*/ 1206500 h 1860550"/>
              <a:gd name="connsiteX84" fmla="*/ 476256 w 2156227"/>
              <a:gd name="connsiteY84" fmla="*/ 1225550 h 1860550"/>
              <a:gd name="connsiteX85" fmla="*/ 495306 w 2156227"/>
              <a:gd name="connsiteY85" fmla="*/ 1231900 h 1860550"/>
              <a:gd name="connsiteX86" fmla="*/ 539756 w 2156227"/>
              <a:gd name="connsiteY86" fmla="*/ 1270000 h 1860550"/>
              <a:gd name="connsiteX87" fmla="*/ 571506 w 2156227"/>
              <a:gd name="connsiteY87" fmla="*/ 1295400 h 1860550"/>
              <a:gd name="connsiteX88" fmla="*/ 590556 w 2156227"/>
              <a:gd name="connsiteY88" fmla="*/ 1314450 h 1860550"/>
              <a:gd name="connsiteX89" fmla="*/ 622306 w 2156227"/>
              <a:gd name="connsiteY89" fmla="*/ 1320800 h 1860550"/>
              <a:gd name="connsiteX90" fmla="*/ 647706 w 2156227"/>
              <a:gd name="connsiteY90" fmla="*/ 1327150 h 1860550"/>
              <a:gd name="connsiteX91" fmla="*/ 673106 w 2156227"/>
              <a:gd name="connsiteY91" fmla="*/ 1339850 h 1860550"/>
              <a:gd name="connsiteX92" fmla="*/ 704856 w 2156227"/>
              <a:gd name="connsiteY92" fmla="*/ 1352550 h 1860550"/>
              <a:gd name="connsiteX93" fmla="*/ 781056 w 2156227"/>
              <a:gd name="connsiteY93" fmla="*/ 1371600 h 1860550"/>
              <a:gd name="connsiteX94" fmla="*/ 800106 w 2156227"/>
              <a:gd name="connsiteY94" fmla="*/ 1384300 h 1860550"/>
              <a:gd name="connsiteX95" fmla="*/ 844556 w 2156227"/>
              <a:gd name="connsiteY95" fmla="*/ 1403350 h 1860550"/>
              <a:gd name="connsiteX96" fmla="*/ 863606 w 2156227"/>
              <a:gd name="connsiteY96" fmla="*/ 1422400 h 1860550"/>
              <a:gd name="connsiteX97" fmla="*/ 901706 w 2156227"/>
              <a:gd name="connsiteY97" fmla="*/ 1441450 h 1860550"/>
              <a:gd name="connsiteX98" fmla="*/ 933456 w 2156227"/>
              <a:gd name="connsiteY98" fmla="*/ 1460500 h 1860550"/>
              <a:gd name="connsiteX99" fmla="*/ 971556 w 2156227"/>
              <a:gd name="connsiteY99" fmla="*/ 1466850 h 1860550"/>
              <a:gd name="connsiteX100" fmla="*/ 1009656 w 2156227"/>
              <a:gd name="connsiteY100" fmla="*/ 1479550 h 1860550"/>
              <a:gd name="connsiteX101" fmla="*/ 1041406 w 2156227"/>
              <a:gd name="connsiteY101" fmla="*/ 1492250 h 1860550"/>
              <a:gd name="connsiteX102" fmla="*/ 1079506 w 2156227"/>
              <a:gd name="connsiteY102" fmla="*/ 1511300 h 1860550"/>
              <a:gd name="connsiteX103" fmla="*/ 1111256 w 2156227"/>
              <a:gd name="connsiteY103" fmla="*/ 1517650 h 1860550"/>
              <a:gd name="connsiteX104" fmla="*/ 1136656 w 2156227"/>
              <a:gd name="connsiteY104" fmla="*/ 1524000 h 1860550"/>
              <a:gd name="connsiteX105" fmla="*/ 1244606 w 2156227"/>
              <a:gd name="connsiteY105" fmla="*/ 1536700 h 1860550"/>
              <a:gd name="connsiteX106" fmla="*/ 1263656 w 2156227"/>
              <a:gd name="connsiteY106" fmla="*/ 1543050 h 1860550"/>
              <a:gd name="connsiteX107" fmla="*/ 1282706 w 2156227"/>
              <a:gd name="connsiteY107" fmla="*/ 1555750 h 1860550"/>
              <a:gd name="connsiteX108" fmla="*/ 1346206 w 2156227"/>
              <a:gd name="connsiteY108" fmla="*/ 1568450 h 1860550"/>
              <a:gd name="connsiteX109" fmla="*/ 1397006 w 2156227"/>
              <a:gd name="connsiteY109" fmla="*/ 1593850 h 1860550"/>
              <a:gd name="connsiteX110" fmla="*/ 1422406 w 2156227"/>
              <a:gd name="connsiteY110" fmla="*/ 1612900 h 1860550"/>
              <a:gd name="connsiteX111" fmla="*/ 1441456 w 2156227"/>
              <a:gd name="connsiteY111" fmla="*/ 1619250 h 1860550"/>
              <a:gd name="connsiteX112" fmla="*/ 1466856 w 2156227"/>
              <a:gd name="connsiteY112" fmla="*/ 1631950 h 1860550"/>
              <a:gd name="connsiteX113" fmla="*/ 1504956 w 2156227"/>
              <a:gd name="connsiteY113" fmla="*/ 1644650 h 1860550"/>
              <a:gd name="connsiteX114" fmla="*/ 1555756 w 2156227"/>
              <a:gd name="connsiteY114" fmla="*/ 1657350 h 1860550"/>
              <a:gd name="connsiteX115" fmla="*/ 1612906 w 2156227"/>
              <a:gd name="connsiteY115" fmla="*/ 1689100 h 1860550"/>
              <a:gd name="connsiteX116" fmla="*/ 1657356 w 2156227"/>
              <a:gd name="connsiteY116" fmla="*/ 1695450 h 1860550"/>
              <a:gd name="connsiteX117" fmla="*/ 1682756 w 2156227"/>
              <a:gd name="connsiteY117" fmla="*/ 1701800 h 1860550"/>
              <a:gd name="connsiteX118" fmla="*/ 1714506 w 2156227"/>
              <a:gd name="connsiteY118" fmla="*/ 1708150 h 1860550"/>
              <a:gd name="connsiteX119" fmla="*/ 1733556 w 2156227"/>
              <a:gd name="connsiteY119" fmla="*/ 1714500 h 1860550"/>
              <a:gd name="connsiteX120" fmla="*/ 1771656 w 2156227"/>
              <a:gd name="connsiteY120" fmla="*/ 1739900 h 1860550"/>
              <a:gd name="connsiteX121" fmla="*/ 1809756 w 2156227"/>
              <a:gd name="connsiteY121" fmla="*/ 1746250 h 1860550"/>
              <a:gd name="connsiteX122" fmla="*/ 1835156 w 2156227"/>
              <a:gd name="connsiteY122" fmla="*/ 1758950 h 1860550"/>
              <a:gd name="connsiteX123" fmla="*/ 1854206 w 2156227"/>
              <a:gd name="connsiteY123" fmla="*/ 1765300 h 1860550"/>
              <a:gd name="connsiteX124" fmla="*/ 1905006 w 2156227"/>
              <a:gd name="connsiteY124" fmla="*/ 1803400 h 1860550"/>
              <a:gd name="connsiteX125" fmla="*/ 1943106 w 2156227"/>
              <a:gd name="connsiteY125" fmla="*/ 1835150 h 1860550"/>
              <a:gd name="connsiteX126" fmla="*/ 1962156 w 2156227"/>
              <a:gd name="connsiteY126" fmla="*/ 1841500 h 1860550"/>
              <a:gd name="connsiteX127" fmla="*/ 1981206 w 2156227"/>
              <a:gd name="connsiteY127" fmla="*/ 1854200 h 1860550"/>
              <a:gd name="connsiteX128" fmla="*/ 2133606 w 2156227"/>
              <a:gd name="connsiteY128" fmla="*/ 1860550 h 1860550"/>
              <a:gd name="connsiteX129" fmla="*/ 2146306 w 2156227"/>
              <a:gd name="connsiteY129" fmla="*/ 1670050 h 1860550"/>
              <a:gd name="connsiteX130" fmla="*/ 2133606 w 2156227"/>
              <a:gd name="connsiteY130" fmla="*/ 1416050 h 186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2156227" h="1860550">
                <a:moveTo>
                  <a:pt x="2108206" y="1250950"/>
                </a:moveTo>
                <a:cubicBezTo>
                  <a:pt x="2112439" y="1214967"/>
                  <a:pt x="2116220" y="1178927"/>
                  <a:pt x="2120906" y="1143000"/>
                </a:cubicBezTo>
                <a:cubicBezTo>
                  <a:pt x="2122571" y="1130233"/>
                  <a:pt x="2127256" y="1117775"/>
                  <a:pt x="2127256" y="1104900"/>
                </a:cubicBezTo>
                <a:cubicBezTo>
                  <a:pt x="2127256" y="1024439"/>
                  <a:pt x="2126506" y="943866"/>
                  <a:pt x="2120906" y="863600"/>
                </a:cubicBezTo>
                <a:cubicBezTo>
                  <a:pt x="2120113" y="852229"/>
                  <a:pt x="2111811" y="842664"/>
                  <a:pt x="2108206" y="831850"/>
                </a:cubicBezTo>
                <a:cubicBezTo>
                  <a:pt x="2102930" y="816021"/>
                  <a:pt x="2097989" y="780127"/>
                  <a:pt x="2089156" y="768350"/>
                </a:cubicBezTo>
                <a:cubicBezTo>
                  <a:pt x="2082806" y="759883"/>
                  <a:pt x="2075715" y="751925"/>
                  <a:pt x="2070106" y="742950"/>
                </a:cubicBezTo>
                <a:cubicBezTo>
                  <a:pt x="2010434" y="647475"/>
                  <a:pt x="2110310" y="792886"/>
                  <a:pt x="2038356" y="692150"/>
                </a:cubicBezTo>
                <a:cubicBezTo>
                  <a:pt x="2033920" y="685940"/>
                  <a:pt x="2031615" y="677868"/>
                  <a:pt x="2025656" y="673100"/>
                </a:cubicBezTo>
                <a:cubicBezTo>
                  <a:pt x="2020429" y="668919"/>
                  <a:pt x="2012593" y="669743"/>
                  <a:pt x="2006606" y="666750"/>
                </a:cubicBezTo>
                <a:cubicBezTo>
                  <a:pt x="1999780" y="663337"/>
                  <a:pt x="1994702" y="656730"/>
                  <a:pt x="1987556" y="654050"/>
                </a:cubicBezTo>
                <a:cubicBezTo>
                  <a:pt x="1977450" y="650260"/>
                  <a:pt x="1966277" y="650318"/>
                  <a:pt x="1955806" y="647700"/>
                </a:cubicBezTo>
                <a:cubicBezTo>
                  <a:pt x="1939975" y="643742"/>
                  <a:pt x="1925491" y="636727"/>
                  <a:pt x="1911356" y="628650"/>
                </a:cubicBezTo>
                <a:cubicBezTo>
                  <a:pt x="1884627" y="613376"/>
                  <a:pt x="1898888" y="616043"/>
                  <a:pt x="1866906" y="603250"/>
                </a:cubicBezTo>
                <a:cubicBezTo>
                  <a:pt x="1854477" y="598278"/>
                  <a:pt x="1841506" y="594783"/>
                  <a:pt x="1828806" y="590550"/>
                </a:cubicBezTo>
                <a:cubicBezTo>
                  <a:pt x="1822456" y="588433"/>
                  <a:pt x="1816446" y="584423"/>
                  <a:pt x="1809756" y="584200"/>
                </a:cubicBezTo>
                <a:lnTo>
                  <a:pt x="1619256" y="577850"/>
                </a:lnTo>
                <a:cubicBezTo>
                  <a:pt x="1607180" y="575435"/>
                  <a:pt x="1581473" y="571659"/>
                  <a:pt x="1568456" y="565150"/>
                </a:cubicBezTo>
                <a:cubicBezTo>
                  <a:pt x="1561630" y="561737"/>
                  <a:pt x="1556032" y="556236"/>
                  <a:pt x="1549406" y="552450"/>
                </a:cubicBezTo>
                <a:cubicBezTo>
                  <a:pt x="1541187" y="547754"/>
                  <a:pt x="1531709" y="545252"/>
                  <a:pt x="1524006" y="539750"/>
                </a:cubicBezTo>
                <a:cubicBezTo>
                  <a:pt x="1516698" y="534530"/>
                  <a:pt x="1512140" y="526088"/>
                  <a:pt x="1504956" y="520700"/>
                </a:cubicBezTo>
                <a:cubicBezTo>
                  <a:pt x="1486640" y="506963"/>
                  <a:pt x="1468284" y="492839"/>
                  <a:pt x="1447806" y="482600"/>
                </a:cubicBezTo>
                <a:cubicBezTo>
                  <a:pt x="1435106" y="476250"/>
                  <a:pt x="1421520" y="471426"/>
                  <a:pt x="1409706" y="463550"/>
                </a:cubicBezTo>
                <a:cubicBezTo>
                  <a:pt x="1357962" y="429054"/>
                  <a:pt x="1431296" y="458354"/>
                  <a:pt x="1358906" y="425450"/>
                </a:cubicBezTo>
                <a:cubicBezTo>
                  <a:pt x="1346719" y="419910"/>
                  <a:pt x="1333506" y="416983"/>
                  <a:pt x="1320806" y="412750"/>
                </a:cubicBezTo>
                <a:cubicBezTo>
                  <a:pt x="1314456" y="410633"/>
                  <a:pt x="1307325" y="410113"/>
                  <a:pt x="1301756" y="406400"/>
                </a:cubicBezTo>
                <a:cubicBezTo>
                  <a:pt x="1287265" y="396739"/>
                  <a:pt x="1257782" y="374809"/>
                  <a:pt x="1238256" y="368300"/>
                </a:cubicBezTo>
                <a:cubicBezTo>
                  <a:pt x="1228017" y="364887"/>
                  <a:pt x="1217042" y="364291"/>
                  <a:pt x="1206506" y="361950"/>
                </a:cubicBezTo>
                <a:cubicBezTo>
                  <a:pt x="1197987" y="360057"/>
                  <a:pt x="1189385" y="358360"/>
                  <a:pt x="1181106" y="355600"/>
                </a:cubicBezTo>
                <a:cubicBezTo>
                  <a:pt x="1163625" y="349773"/>
                  <a:pt x="1148141" y="341009"/>
                  <a:pt x="1130306" y="336550"/>
                </a:cubicBezTo>
                <a:cubicBezTo>
                  <a:pt x="1119835" y="333932"/>
                  <a:pt x="1109092" y="332541"/>
                  <a:pt x="1098556" y="330200"/>
                </a:cubicBezTo>
                <a:cubicBezTo>
                  <a:pt x="1052691" y="320008"/>
                  <a:pt x="1094073" y="327076"/>
                  <a:pt x="1041406" y="317500"/>
                </a:cubicBezTo>
                <a:cubicBezTo>
                  <a:pt x="1028738" y="315197"/>
                  <a:pt x="1015797" y="314273"/>
                  <a:pt x="1003306" y="311150"/>
                </a:cubicBezTo>
                <a:cubicBezTo>
                  <a:pt x="990319" y="307903"/>
                  <a:pt x="978078" y="302128"/>
                  <a:pt x="965206" y="298450"/>
                </a:cubicBezTo>
                <a:lnTo>
                  <a:pt x="920756" y="285750"/>
                </a:lnTo>
                <a:cubicBezTo>
                  <a:pt x="914345" y="283827"/>
                  <a:pt x="908142" y="281239"/>
                  <a:pt x="901706" y="279400"/>
                </a:cubicBezTo>
                <a:cubicBezTo>
                  <a:pt x="893315" y="277002"/>
                  <a:pt x="884773" y="275167"/>
                  <a:pt x="876306" y="273050"/>
                </a:cubicBezTo>
                <a:cubicBezTo>
                  <a:pt x="869956" y="268817"/>
                  <a:pt x="864082" y="263763"/>
                  <a:pt x="857256" y="260350"/>
                </a:cubicBezTo>
                <a:cubicBezTo>
                  <a:pt x="851269" y="257357"/>
                  <a:pt x="844473" y="256350"/>
                  <a:pt x="838206" y="254000"/>
                </a:cubicBezTo>
                <a:cubicBezTo>
                  <a:pt x="827533" y="249998"/>
                  <a:pt x="816651" y="246398"/>
                  <a:pt x="806456" y="241300"/>
                </a:cubicBezTo>
                <a:cubicBezTo>
                  <a:pt x="799630" y="237887"/>
                  <a:pt x="794421" y="231606"/>
                  <a:pt x="787406" y="228600"/>
                </a:cubicBezTo>
                <a:cubicBezTo>
                  <a:pt x="779384" y="225162"/>
                  <a:pt x="770178" y="225314"/>
                  <a:pt x="762006" y="222250"/>
                </a:cubicBezTo>
                <a:cubicBezTo>
                  <a:pt x="753143" y="218926"/>
                  <a:pt x="745673" y="212270"/>
                  <a:pt x="736606" y="209550"/>
                </a:cubicBezTo>
                <a:cubicBezTo>
                  <a:pt x="714446" y="202902"/>
                  <a:pt x="640508" y="197927"/>
                  <a:pt x="628656" y="196850"/>
                </a:cubicBezTo>
                <a:cubicBezTo>
                  <a:pt x="618073" y="192617"/>
                  <a:pt x="607824" y="187425"/>
                  <a:pt x="596906" y="184150"/>
                </a:cubicBezTo>
                <a:cubicBezTo>
                  <a:pt x="586568" y="181049"/>
                  <a:pt x="575692" y="180141"/>
                  <a:pt x="565156" y="177800"/>
                </a:cubicBezTo>
                <a:cubicBezTo>
                  <a:pt x="511213" y="165813"/>
                  <a:pt x="571856" y="175462"/>
                  <a:pt x="488956" y="165100"/>
                </a:cubicBezTo>
                <a:cubicBezTo>
                  <a:pt x="468010" y="158118"/>
                  <a:pt x="460935" y="156174"/>
                  <a:pt x="438156" y="146050"/>
                </a:cubicBezTo>
                <a:cubicBezTo>
                  <a:pt x="429506" y="142205"/>
                  <a:pt x="421545" y="136866"/>
                  <a:pt x="412756" y="133350"/>
                </a:cubicBezTo>
                <a:cubicBezTo>
                  <a:pt x="400327" y="128378"/>
                  <a:pt x="386135" y="127538"/>
                  <a:pt x="374656" y="120650"/>
                </a:cubicBezTo>
                <a:cubicBezTo>
                  <a:pt x="337166" y="98156"/>
                  <a:pt x="354615" y="105503"/>
                  <a:pt x="323856" y="95250"/>
                </a:cubicBezTo>
                <a:cubicBezTo>
                  <a:pt x="303658" y="54854"/>
                  <a:pt x="321820" y="81712"/>
                  <a:pt x="285756" y="50800"/>
                </a:cubicBezTo>
                <a:cubicBezTo>
                  <a:pt x="269652" y="36996"/>
                  <a:pt x="267088" y="27687"/>
                  <a:pt x="247656" y="19050"/>
                </a:cubicBezTo>
                <a:cubicBezTo>
                  <a:pt x="217467" y="5633"/>
                  <a:pt x="203404" y="5325"/>
                  <a:pt x="171456" y="0"/>
                </a:cubicBezTo>
                <a:cubicBezTo>
                  <a:pt x="158756" y="4233"/>
                  <a:pt x="143193" y="3620"/>
                  <a:pt x="133356" y="12700"/>
                </a:cubicBezTo>
                <a:cubicBezTo>
                  <a:pt x="114371" y="30225"/>
                  <a:pt x="104408" y="55530"/>
                  <a:pt x="88906" y="76200"/>
                </a:cubicBezTo>
                <a:cubicBezTo>
                  <a:pt x="82556" y="84667"/>
                  <a:pt x="75925" y="92930"/>
                  <a:pt x="69856" y="101600"/>
                </a:cubicBezTo>
                <a:cubicBezTo>
                  <a:pt x="61103" y="114104"/>
                  <a:pt x="51282" y="126048"/>
                  <a:pt x="44456" y="139700"/>
                </a:cubicBezTo>
                <a:cubicBezTo>
                  <a:pt x="40223" y="148167"/>
                  <a:pt x="36626" y="156983"/>
                  <a:pt x="31756" y="165100"/>
                </a:cubicBezTo>
                <a:cubicBezTo>
                  <a:pt x="23903" y="178188"/>
                  <a:pt x="6356" y="203200"/>
                  <a:pt x="6356" y="203200"/>
                </a:cubicBezTo>
                <a:cubicBezTo>
                  <a:pt x="4239" y="222250"/>
                  <a:pt x="6" y="241183"/>
                  <a:pt x="6" y="260350"/>
                </a:cubicBezTo>
                <a:cubicBezTo>
                  <a:pt x="6" y="314862"/>
                  <a:pt x="-707" y="371799"/>
                  <a:pt x="12706" y="425450"/>
                </a:cubicBezTo>
                <a:cubicBezTo>
                  <a:pt x="20686" y="457372"/>
                  <a:pt x="16236" y="432510"/>
                  <a:pt x="31756" y="463550"/>
                </a:cubicBezTo>
                <a:cubicBezTo>
                  <a:pt x="36311" y="472660"/>
                  <a:pt x="42421" y="499862"/>
                  <a:pt x="44456" y="508000"/>
                </a:cubicBezTo>
                <a:cubicBezTo>
                  <a:pt x="46573" y="529167"/>
                  <a:pt x="47571" y="550475"/>
                  <a:pt x="50806" y="571500"/>
                </a:cubicBezTo>
                <a:cubicBezTo>
                  <a:pt x="51824" y="578116"/>
                  <a:pt x="55704" y="584016"/>
                  <a:pt x="57156" y="590550"/>
                </a:cubicBezTo>
                <a:cubicBezTo>
                  <a:pt x="66964" y="634686"/>
                  <a:pt x="59012" y="617903"/>
                  <a:pt x="69856" y="654050"/>
                </a:cubicBezTo>
                <a:cubicBezTo>
                  <a:pt x="73703" y="666872"/>
                  <a:pt x="75130" y="681011"/>
                  <a:pt x="82556" y="692150"/>
                </a:cubicBezTo>
                <a:cubicBezTo>
                  <a:pt x="112937" y="737722"/>
                  <a:pt x="97163" y="719457"/>
                  <a:pt x="127006" y="749300"/>
                </a:cubicBezTo>
                <a:cubicBezTo>
                  <a:pt x="138183" y="782830"/>
                  <a:pt x="129643" y="762781"/>
                  <a:pt x="158756" y="806450"/>
                </a:cubicBezTo>
                <a:cubicBezTo>
                  <a:pt x="162989" y="812800"/>
                  <a:pt x="169043" y="818260"/>
                  <a:pt x="171456" y="825500"/>
                </a:cubicBezTo>
                <a:cubicBezTo>
                  <a:pt x="180566" y="852829"/>
                  <a:pt x="176183" y="838056"/>
                  <a:pt x="184156" y="869950"/>
                </a:cubicBezTo>
                <a:cubicBezTo>
                  <a:pt x="184171" y="870139"/>
                  <a:pt x="185350" y="972744"/>
                  <a:pt x="203206" y="990600"/>
                </a:cubicBezTo>
                <a:lnTo>
                  <a:pt x="222256" y="1009650"/>
                </a:lnTo>
                <a:cubicBezTo>
                  <a:pt x="227421" y="1025144"/>
                  <a:pt x="228996" y="1035440"/>
                  <a:pt x="241306" y="1047750"/>
                </a:cubicBezTo>
                <a:cubicBezTo>
                  <a:pt x="246702" y="1053146"/>
                  <a:pt x="254006" y="1056217"/>
                  <a:pt x="260356" y="1060450"/>
                </a:cubicBezTo>
                <a:cubicBezTo>
                  <a:pt x="264589" y="1068917"/>
                  <a:pt x="266996" y="1078578"/>
                  <a:pt x="273056" y="1085850"/>
                </a:cubicBezTo>
                <a:cubicBezTo>
                  <a:pt x="282567" y="1097264"/>
                  <a:pt x="313432" y="1107080"/>
                  <a:pt x="323856" y="1111250"/>
                </a:cubicBezTo>
                <a:cubicBezTo>
                  <a:pt x="360252" y="1165845"/>
                  <a:pt x="311789" y="1101597"/>
                  <a:pt x="355606" y="1136650"/>
                </a:cubicBezTo>
                <a:cubicBezTo>
                  <a:pt x="361565" y="1141418"/>
                  <a:pt x="362910" y="1150304"/>
                  <a:pt x="368306" y="1155700"/>
                </a:cubicBezTo>
                <a:cubicBezTo>
                  <a:pt x="373702" y="1161096"/>
                  <a:pt x="381493" y="1163514"/>
                  <a:pt x="387356" y="1168400"/>
                </a:cubicBezTo>
                <a:cubicBezTo>
                  <a:pt x="394255" y="1174149"/>
                  <a:pt x="398934" y="1182469"/>
                  <a:pt x="406406" y="1187450"/>
                </a:cubicBezTo>
                <a:cubicBezTo>
                  <a:pt x="411975" y="1191163"/>
                  <a:pt x="419189" y="1191450"/>
                  <a:pt x="425456" y="1193800"/>
                </a:cubicBezTo>
                <a:cubicBezTo>
                  <a:pt x="436129" y="1197802"/>
                  <a:pt x="446623" y="1202267"/>
                  <a:pt x="457206" y="1206500"/>
                </a:cubicBezTo>
                <a:cubicBezTo>
                  <a:pt x="463556" y="1212850"/>
                  <a:pt x="468784" y="1220569"/>
                  <a:pt x="476256" y="1225550"/>
                </a:cubicBezTo>
                <a:cubicBezTo>
                  <a:pt x="481825" y="1229263"/>
                  <a:pt x="490164" y="1227615"/>
                  <a:pt x="495306" y="1231900"/>
                </a:cubicBezTo>
                <a:cubicBezTo>
                  <a:pt x="557130" y="1283420"/>
                  <a:pt x="471712" y="1235978"/>
                  <a:pt x="539756" y="1270000"/>
                </a:cubicBezTo>
                <a:cubicBezTo>
                  <a:pt x="568159" y="1312605"/>
                  <a:pt x="534700" y="1270863"/>
                  <a:pt x="571506" y="1295400"/>
                </a:cubicBezTo>
                <a:cubicBezTo>
                  <a:pt x="578978" y="1300381"/>
                  <a:pt x="582524" y="1310434"/>
                  <a:pt x="590556" y="1314450"/>
                </a:cubicBezTo>
                <a:cubicBezTo>
                  <a:pt x="600209" y="1319277"/>
                  <a:pt x="611770" y="1318459"/>
                  <a:pt x="622306" y="1320800"/>
                </a:cubicBezTo>
                <a:cubicBezTo>
                  <a:pt x="630825" y="1322693"/>
                  <a:pt x="639534" y="1324086"/>
                  <a:pt x="647706" y="1327150"/>
                </a:cubicBezTo>
                <a:cubicBezTo>
                  <a:pt x="656569" y="1330474"/>
                  <a:pt x="664456" y="1336005"/>
                  <a:pt x="673106" y="1339850"/>
                </a:cubicBezTo>
                <a:cubicBezTo>
                  <a:pt x="683522" y="1344479"/>
                  <a:pt x="694144" y="1348655"/>
                  <a:pt x="704856" y="1352550"/>
                </a:cubicBezTo>
                <a:cubicBezTo>
                  <a:pt x="747430" y="1368031"/>
                  <a:pt x="737196" y="1364290"/>
                  <a:pt x="781056" y="1371600"/>
                </a:cubicBezTo>
                <a:cubicBezTo>
                  <a:pt x="787406" y="1375833"/>
                  <a:pt x="793280" y="1380887"/>
                  <a:pt x="800106" y="1384300"/>
                </a:cubicBezTo>
                <a:cubicBezTo>
                  <a:pt x="827744" y="1398119"/>
                  <a:pt x="813724" y="1381327"/>
                  <a:pt x="844556" y="1403350"/>
                </a:cubicBezTo>
                <a:cubicBezTo>
                  <a:pt x="851864" y="1408570"/>
                  <a:pt x="856707" y="1416651"/>
                  <a:pt x="863606" y="1422400"/>
                </a:cubicBezTo>
                <a:cubicBezTo>
                  <a:pt x="890903" y="1445148"/>
                  <a:pt x="873067" y="1427131"/>
                  <a:pt x="901706" y="1441450"/>
                </a:cubicBezTo>
                <a:cubicBezTo>
                  <a:pt x="912745" y="1446970"/>
                  <a:pt x="921857" y="1456282"/>
                  <a:pt x="933456" y="1460500"/>
                </a:cubicBezTo>
                <a:cubicBezTo>
                  <a:pt x="945556" y="1464900"/>
                  <a:pt x="959065" y="1463727"/>
                  <a:pt x="971556" y="1466850"/>
                </a:cubicBezTo>
                <a:cubicBezTo>
                  <a:pt x="984543" y="1470097"/>
                  <a:pt x="997075" y="1474975"/>
                  <a:pt x="1009656" y="1479550"/>
                </a:cubicBezTo>
                <a:cubicBezTo>
                  <a:pt x="1020368" y="1483445"/>
                  <a:pt x="1031029" y="1487533"/>
                  <a:pt x="1041406" y="1492250"/>
                </a:cubicBezTo>
                <a:cubicBezTo>
                  <a:pt x="1054332" y="1498126"/>
                  <a:pt x="1066162" y="1506448"/>
                  <a:pt x="1079506" y="1511300"/>
                </a:cubicBezTo>
                <a:cubicBezTo>
                  <a:pt x="1089649" y="1514988"/>
                  <a:pt x="1100720" y="1515309"/>
                  <a:pt x="1111256" y="1517650"/>
                </a:cubicBezTo>
                <a:cubicBezTo>
                  <a:pt x="1119775" y="1519543"/>
                  <a:pt x="1128048" y="1522565"/>
                  <a:pt x="1136656" y="1524000"/>
                </a:cubicBezTo>
                <a:cubicBezTo>
                  <a:pt x="1154111" y="1526909"/>
                  <a:pt x="1229310" y="1535000"/>
                  <a:pt x="1244606" y="1536700"/>
                </a:cubicBezTo>
                <a:cubicBezTo>
                  <a:pt x="1250956" y="1538817"/>
                  <a:pt x="1257669" y="1540057"/>
                  <a:pt x="1263656" y="1543050"/>
                </a:cubicBezTo>
                <a:cubicBezTo>
                  <a:pt x="1270482" y="1546463"/>
                  <a:pt x="1275412" y="1553506"/>
                  <a:pt x="1282706" y="1555750"/>
                </a:cubicBezTo>
                <a:cubicBezTo>
                  <a:pt x="1303337" y="1562098"/>
                  <a:pt x="1346206" y="1568450"/>
                  <a:pt x="1346206" y="1568450"/>
                </a:cubicBezTo>
                <a:cubicBezTo>
                  <a:pt x="1363139" y="1576917"/>
                  <a:pt x="1381860" y="1582491"/>
                  <a:pt x="1397006" y="1593850"/>
                </a:cubicBezTo>
                <a:cubicBezTo>
                  <a:pt x="1405473" y="1600200"/>
                  <a:pt x="1413217" y="1607649"/>
                  <a:pt x="1422406" y="1612900"/>
                </a:cubicBezTo>
                <a:cubicBezTo>
                  <a:pt x="1428218" y="1616221"/>
                  <a:pt x="1435304" y="1616613"/>
                  <a:pt x="1441456" y="1619250"/>
                </a:cubicBezTo>
                <a:cubicBezTo>
                  <a:pt x="1450157" y="1622979"/>
                  <a:pt x="1458067" y="1628434"/>
                  <a:pt x="1466856" y="1631950"/>
                </a:cubicBezTo>
                <a:cubicBezTo>
                  <a:pt x="1479285" y="1636922"/>
                  <a:pt x="1491829" y="1642025"/>
                  <a:pt x="1504956" y="1644650"/>
                </a:cubicBezTo>
                <a:cubicBezTo>
                  <a:pt x="1517032" y="1647065"/>
                  <a:pt x="1542739" y="1650841"/>
                  <a:pt x="1555756" y="1657350"/>
                </a:cubicBezTo>
                <a:cubicBezTo>
                  <a:pt x="1565654" y="1662299"/>
                  <a:pt x="1599452" y="1685431"/>
                  <a:pt x="1612906" y="1689100"/>
                </a:cubicBezTo>
                <a:cubicBezTo>
                  <a:pt x="1627346" y="1693038"/>
                  <a:pt x="1642630" y="1692773"/>
                  <a:pt x="1657356" y="1695450"/>
                </a:cubicBezTo>
                <a:cubicBezTo>
                  <a:pt x="1665942" y="1697011"/>
                  <a:pt x="1674237" y="1699907"/>
                  <a:pt x="1682756" y="1701800"/>
                </a:cubicBezTo>
                <a:cubicBezTo>
                  <a:pt x="1693292" y="1704141"/>
                  <a:pt x="1704035" y="1705532"/>
                  <a:pt x="1714506" y="1708150"/>
                </a:cubicBezTo>
                <a:cubicBezTo>
                  <a:pt x="1721000" y="1709773"/>
                  <a:pt x="1727705" y="1711249"/>
                  <a:pt x="1733556" y="1714500"/>
                </a:cubicBezTo>
                <a:cubicBezTo>
                  <a:pt x="1746899" y="1721913"/>
                  <a:pt x="1756600" y="1737391"/>
                  <a:pt x="1771656" y="1739900"/>
                </a:cubicBezTo>
                <a:lnTo>
                  <a:pt x="1809756" y="1746250"/>
                </a:lnTo>
                <a:cubicBezTo>
                  <a:pt x="1818223" y="1750483"/>
                  <a:pt x="1826455" y="1755221"/>
                  <a:pt x="1835156" y="1758950"/>
                </a:cubicBezTo>
                <a:cubicBezTo>
                  <a:pt x="1841308" y="1761587"/>
                  <a:pt x="1848559" y="1761706"/>
                  <a:pt x="1854206" y="1765300"/>
                </a:cubicBezTo>
                <a:cubicBezTo>
                  <a:pt x="1872064" y="1776664"/>
                  <a:pt x="1890039" y="1788433"/>
                  <a:pt x="1905006" y="1803400"/>
                </a:cubicBezTo>
                <a:cubicBezTo>
                  <a:pt x="1919050" y="1817444"/>
                  <a:pt x="1925425" y="1826309"/>
                  <a:pt x="1943106" y="1835150"/>
                </a:cubicBezTo>
                <a:cubicBezTo>
                  <a:pt x="1949093" y="1838143"/>
                  <a:pt x="1956169" y="1838507"/>
                  <a:pt x="1962156" y="1841500"/>
                </a:cubicBezTo>
                <a:cubicBezTo>
                  <a:pt x="1968982" y="1844913"/>
                  <a:pt x="1973621" y="1853357"/>
                  <a:pt x="1981206" y="1854200"/>
                </a:cubicBezTo>
                <a:cubicBezTo>
                  <a:pt x="2031739" y="1859815"/>
                  <a:pt x="2082806" y="1858433"/>
                  <a:pt x="2133606" y="1860550"/>
                </a:cubicBezTo>
                <a:cubicBezTo>
                  <a:pt x="2141742" y="1787322"/>
                  <a:pt x="2146306" y="1757190"/>
                  <a:pt x="2146306" y="1670050"/>
                </a:cubicBezTo>
                <a:cubicBezTo>
                  <a:pt x="2146306" y="1436968"/>
                  <a:pt x="2175558" y="1499955"/>
                  <a:pt x="2133606" y="1416050"/>
                </a:cubicBezTo>
              </a:path>
            </a:pathLst>
          </a:custGeom>
          <a:ln w="76200" cmpd="sng">
            <a:solidFill>
              <a:srgbClr val="FFFF00"/>
            </a:solidFill>
          </a:ln>
          <a:effectLst>
            <a:outerShdw blurRad="50800" dist="63500" dir="2700000" algn="tl" rotWithShape="0">
              <a:srgbClr val="000000"/>
            </a:outerShdw>
          </a:effectLst>
        </p:spPr>
        <p:txBody>
          <a:bodyPr lIns="91318" tIns="45657" rIns="91318" bIns="45657"/>
          <a:lstStyle/>
          <a:p>
            <a:pPr defTabSz="456558">
              <a:defRPr/>
            </a:pPr>
            <a:endParaRPr lang="en-US">
              <a:effectLst>
                <a:outerShdw blurRad="50800" dist="101600" dir="2700000" algn="tl" rotWithShape="0">
                  <a:srgbClr val="000000">
                    <a:alpha val="96000"/>
                  </a:srgbClr>
                </a:outerShdw>
              </a:effectLst>
              <a:latin typeface="Times New Roman" pitchFamily="-108" charset="0"/>
            </a:endParaRPr>
          </a:p>
        </p:txBody>
      </p:sp>
      <p:sp>
        <p:nvSpPr>
          <p:cNvPr id="102414" name="Text Box 13"/>
          <p:cNvSpPr txBox="1">
            <a:spLocks noChangeArrowheads="1"/>
          </p:cNvSpPr>
          <p:nvPr/>
        </p:nvSpPr>
        <p:spPr bwMode="auto">
          <a:xfrm>
            <a:off x="4289426" y="4292607"/>
            <a:ext cx="160387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651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Athens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7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7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7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7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7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7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7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7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7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7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42" grpId="0" animBg="1"/>
      <p:bldP spid="47143" grpId="0" animBg="1"/>
      <p:bldP spid="47144" grpId="0" animBg="1"/>
      <p:bldP spid="47145" grpId="0" animBg="1"/>
      <p:bldP spid="47146" grpId="0" animBg="1"/>
      <p:bldP spid="4714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1"/>
          <p:cNvSpPr>
            <a:spLocks noChangeArrowheads="1"/>
          </p:cNvSpPr>
          <p:nvPr/>
        </p:nvSpPr>
        <p:spPr bwMode="auto">
          <a:xfrm>
            <a:off x="1588" y="4763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pic>
        <p:nvPicPr>
          <p:cNvPr id="9728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1" t="4640" r="4184" b="3424"/>
          <a:stretch>
            <a:fillRect/>
          </a:stretch>
        </p:blipFill>
        <p:spPr bwMode="auto">
          <a:xfrm>
            <a:off x="628650" y="574675"/>
            <a:ext cx="8745538" cy="655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7283" name="Text Box 2"/>
          <p:cNvSpPr txBox="1">
            <a:spLocks noChangeArrowheads="1"/>
          </p:cNvSpPr>
          <p:nvPr/>
        </p:nvSpPr>
        <p:spPr bwMode="auto">
          <a:xfrm>
            <a:off x="833438" y="7445375"/>
            <a:ext cx="97631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97284" name="Rectangle 3"/>
          <p:cNvSpPr>
            <a:spLocks noChangeArrowheads="1"/>
          </p:cNvSpPr>
          <p:nvPr/>
        </p:nvSpPr>
        <p:spPr bwMode="auto">
          <a:xfrm>
            <a:off x="8697913" y="7419975"/>
            <a:ext cx="7397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7285" name="Picture 4"/>
          <p:cNvSpPr>
            <a:spLocks noChangeAspect="1" noChangeArrowheads="1"/>
          </p:cNvSpPr>
          <p:nvPr/>
        </p:nvSpPr>
        <p:spPr bwMode="auto">
          <a:xfrm>
            <a:off x="628650" y="574675"/>
            <a:ext cx="8745538" cy="655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88" tIns="45642" rIns="91288" bIns="45642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7286" name="Text Box 5"/>
          <p:cNvSpPr txBox="1">
            <a:spLocks noChangeArrowheads="1"/>
          </p:cNvSpPr>
          <p:nvPr/>
        </p:nvSpPr>
        <p:spPr bwMode="auto">
          <a:xfrm rot="1320000">
            <a:off x="3671888" y="4590165"/>
            <a:ext cx="231933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MEDITERRANIAMEI DUIPUI</a:t>
            </a:r>
          </a:p>
        </p:txBody>
      </p:sp>
      <p:sp>
        <p:nvSpPr>
          <p:cNvPr id="97287" name="Text Box 6"/>
          <p:cNvSpPr txBox="1">
            <a:spLocks noChangeArrowheads="1"/>
          </p:cNvSpPr>
          <p:nvPr/>
        </p:nvSpPr>
        <p:spPr bwMode="auto">
          <a:xfrm rot="1320000">
            <a:off x="642938" y="1580064"/>
            <a:ext cx="150018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DUIDAI</a:t>
            </a:r>
          </a:p>
        </p:txBody>
      </p:sp>
      <p:sp>
        <p:nvSpPr>
          <p:cNvPr id="97288" name="Rectangle 7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7289" name="Text Box 8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04458" name="Text Box 9"/>
          <p:cNvSpPr txBox="1">
            <a:spLocks noChangeArrowheads="1"/>
          </p:cNvSpPr>
          <p:nvPr/>
        </p:nvSpPr>
        <p:spPr bwMode="auto">
          <a:xfrm>
            <a:off x="3227388" y="3427418"/>
            <a:ext cx="1860716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ROME•</a:t>
            </a:r>
          </a:p>
        </p:txBody>
      </p:sp>
      <p:sp>
        <p:nvSpPr>
          <p:cNvPr id="104459" name="Text Box 10"/>
          <p:cNvSpPr txBox="1">
            <a:spLocks noChangeArrowheads="1"/>
          </p:cNvSpPr>
          <p:nvPr/>
        </p:nvSpPr>
        <p:spPr bwMode="auto">
          <a:xfrm>
            <a:off x="7105650" y="4703771"/>
            <a:ext cx="2952750" cy="460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Syriamei</a:t>
            </a: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524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4460" name="Text Box 11"/>
          <p:cNvSpPr txBox="1">
            <a:spLocks noChangeArrowheads="1"/>
          </p:cNvSpPr>
          <p:nvPr/>
        </p:nvSpPr>
        <p:spPr bwMode="auto">
          <a:xfrm>
            <a:off x="6561137" y="3968757"/>
            <a:ext cx="3278517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Pisidiamei</a:t>
            </a: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524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4461" name="Text Box 12"/>
          <p:cNvSpPr txBox="1">
            <a:spLocks noChangeArrowheads="1"/>
          </p:cNvSpPr>
          <p:nvPr/>
        </p:nvSpPr>
        <p:spPr bwMode="auto">
          <a:xfrm>
            <a:off x="4289441" y="4292607"/>
            <a:ext cx="1459855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Athens</a:t>
            </a:r>
          </a:p>
        </p:txBody>
      </p:sp>
      <p:sp>
        <p:nvSpPr>
          <p:cNvPr id="97294" name="Text Box 13"/>
          <p:cNvSpPr txBox="1">
            <a:spLocks noChangeArrowheads="1"/>
          </p:cNvSpPr>
          <p:nvPr/>
        </p:nvSpPr>
        <p:spPr bwMode="auto">
          <a:xfrm>
            <a:off x="5143500" y="4137025"/>
            <a:ext cx="338138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2250"/>
              </a:spcBef>
              <a:buClr>
                <a:srgbClr val="919191"/>
              </a:buClr>
            </a:pPr>
            <a:r>
              <a:rPr lang="en-GB" sz="3600" b="1">
                <a:solidFill>
                  <a:srgbClr val="919191"/>
                </a:solidFill>
                <a:latin typeface="Comic Sans MS" charset="0"/>
                <a:ea typeface="MS Gothic" charset="0"/>
                <a:cs typeface="MS Gothic" charset="0"/>
              </a:rPr>
              <a:t>•</a:t>
            </a:r>
          </a:p>
        </p:txBody>
      </p:sp>
      <p:sp>
        <p:nvSpPr>
          <p:cNvPr id="104463" name="Text Box 14"/>
          <p:cNvSpPr txBox="1">
            <a:spLocks noChangeArrowheads="1"/>
          </p:cNvSpPr>
          <p:nvPr/>
        </p:nvSpPr>
        <p:spPr bwMode="auto">
          <a:xfrm>
            <a:off x="5087938" y="3486158"/>
            <a:ext cx="2274696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•Makedonia</a:t>
            </a:r>
          </a:p>
        </p:txBody>
      </p:sp>
      <p:grpSp>
        <p:nvGrpSpPr>
          <p:cNvPr id="97296" name="Group 15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104492" name="Text Box 16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104493" name="Text Box 17"/>
            <p:cNvSpPr txBox="1">
              <a:spLocks noChangeArrowheads="1"/>
            </p:cNvSpPr>
            <p:nvPr/>
          </p:nvSpPr>
          <p:spPr bwMode="auto">
            <a:xfrm>
              <a:off x="4121" y="2245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 dirty="0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104494" name="Text Box 18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250"/>
                </a:spcBef>
                <a:buClr>
                  <a:srgbClr val="0033CC"/>
                </a:buClr>
                <a:defRPr/>
              </a:pPr>
              <a:r>
                <a:rPr lang="en-GB" sz="36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EUROPE</a:t>
              </a:r>
            </a:p>
          </p:txBody>
        </p:sp>
        <p:sp>
          <p:nvSpPr>
            <p:cNvPr id="104495" name="Text Box 19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1938"/>
                </a:spcBef>
                <a:buClr>
                  <a:srgbClr val="0033CC"/>
                </a:buClr>
                <a:defRPr/>
              </a:pPr>
              <a:r>
                <a:rPr lang="en-GB" sz="31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133350" y="6107115"/>
            <a:ext cx="9648825" cy="1414463"/>
            <a:chOff x="526" y="3847"/>
            <a:chExt cx="5736" cy="891"/>
          </a:xfrm>
        </p:grpSpPr>
        <p:sp>
          <p:nvSpPr>
            <p:cNvPr id="48149" name="Rectangle 21"/>
            <p:cNvSpPr>
              <a:spLocks noChangeArrowheads="1"/>
            </p:cNvSpPr>
            <p:nvPr/>
          </p:nvSpPr>
          <p:spPr bwMode="auto">
            <a:xfrm>
              <a:off x="526" y="3847"/>
              <a:ext cx="5736" cy="85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76320">
              <a:solidFill>
                <a:srgbClr val="618FFD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7323" name="Rectangle 22"/>
            <p:cNvSpPr>
              <a:spLocks noChangeArrowheads="1"/>
            </p:cNvSpPr>
            <p:nvPr/>
          </p:nvSpPr>
          <p:spPr bwMode="auto">
            <a:xfrm>
              <a:off x="596" y="3854"/>
              <a:ext cx="5566" cy="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lnSpc>
                  <a:spcPct val="85000"/>
                </a:lnSpc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Kathukh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: 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Ephisimei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tuang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phuamling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kaganv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kaneihpatmei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ngganv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alauc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akhat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ta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theihmei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rui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tiringhmei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nthukmei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tatdyn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nunc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hy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e; 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Amphitheatre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Ephisimei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baanh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thaymei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nunc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lev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agi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.</a:t>
              </a:r>
            </a:p>
          </p:txBody>
        </p:sp>
      </p:grpSp>
      <p:sp>
        <p:nvSpPr>
          <p:cNvPr id="104466" name="Text Box 23"/>
          <p:cNvSpPr txBox="1">
            <a:spLocks noChangeArrowheads="1"/>
          </p:cNvSpPr>
          <p:nvPr/>
        </p:nvSpPr>
        <p:spPr bwMode="auto">
          <a:xfrm>
            <a:off x="7105657" y="5291145"/>
            <a:ext cx="221030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•Jerusalem</a:t>
            </a: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803275" y="4595813"/>
            <a:ext cx="3143251" cy="360661"/>
          </a:xfrm>
          <a:prstGeom prst="rect">
            <a:avLst/>
          </a:prstGeom>
          <a:solidFill>
            <a:srgbClr val="A7FDFA"/>
          </a:solidFill>
          <a:ln w="9360">
            <a:solidFill>
              <a:srgbClr val="0000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125"/>
              </a:spcBef>
              <a:defRPr/>
            </a:pPr>
            <a:r>
              <a:rPr lang="en-GB" sz="1800" b="1" dirty="0" err="1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Latdiutatmei</a:t>
            </a:r>
            <a:r>
              <a:rPr lang="en-GB" sz="18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 18-21</a:t>
            </a:r>
          </a:p>
        </p:txBody>
      </p:sp>
      <p:sp>
        <p:nvSpPr>
          <p:cNvPr id="48156" name="AutoShape 28"/>
          <p:cNvSpPr>
            <a:spLocks noChangeArrowheads="1"/>
          </p:cNvSpPr>
          <p:nvPr/>
        </p:nvSpPr>
        <p:spPr bwMode="auto">
          <a:xfrm rot="5940000">
            <a:off x="5271295" y="4231481"/>
            <a:ext cx="690562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104470" name="Text Box 29"/>
          <p:cNvSpPr txBox="1">
            <a:spLocks noChangeArrowheads="1"/>
          </p:cNvSpPr>
          <p:nvPr/>
        </p:nvSpPr>
        <p:spPr bwMode="auto">
          <a:xfrm>
            <a:off x="5705476" y="4213225"/>
            <a:ext cx="1905000" cy="46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defPPr>
              <a:defRPr lang="en-GB"/>
            </a:defPPr>
            <a:lvl1pPr>
              <a:spcBef>
                <a:spcPts val="1250"/>
              </a:spcBef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b="1">
                <a:solidFill>
                  <a:srgbClr val="000000"/>
                </a:solidFill>
                <a:effectLst>
                  <a:glow rad="152400">
                    <a:schemeClr val="bg1"/>
                  </a:glow>
                </a:effectLst>
                <a:latin typeface="Comic Sans MS" charset="0"/>
                <a:ea typeface="MS Gothic" charset="0"/>
                <a:cs typeface="MS Gothic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</a:lvl9pPr>
          </a:lstStyle>
          <a:p>
            <a:pPr defTabSz="453226">
              <a:defRPr/>
            </a:pPr>
            <a:r>
              <a:rPr lang="en-GB" dirty="0">
                <a:effectLst>
                  <a:glow rad="152400">
                    <a:srgbClr val="FFFFFF"/>
                  </a:glow>
                </a:effectLst>
              </a:rPr>
              <a:t>•</a:t>
            </a:r>
            <a:r>
              <a:rPr lang="en-GB" dirty="0" err="1">
                <a:effectLst>
                  <a:glow rad="152400">
                    <a:srgbClr val="FFFFFF"/>
                  </a:glow>
                </a:effectLst>
              </a:rPr>
              <a:t>Ephisi</a:t>
            </a:r>
            <a:endParaRPr lang="en-GB" dirty="0">
              <a:effectLst>
                <a:glow rad="152400">
                  <a:srgbClr val="FFFFFF"/>
                </a:glow>
              </a:effectLst>
            </a:endParaRP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4325938" y="217488"/>
            <a:ext cx="5465762" cy="3168650"/>
            <a:chOff x="2725" y="137"/>
            <a:chExt cx="3443" cy="1996"/>
          </a:xfrm>
        </p:grpSpPr>
        <p:pic>
          <p:nvPicPr>
            <p:cNvPr id="48159" name="Picture 31"/>
            <p:cNvPicPr>
              <a:picLocks noChangeAspect="1" noChangeArrowheads="1"/>
            </p:cNvPicPr>
            <p:nvPr/>
          </p:nvPicPr>
          <p:blipFill>
            <a:blip r:embed="rId5"/>
            <a:srcRect t="12869"/>
            <a:stretch>
              <a:fillRect/>
            </a:stretch>
          </p:blipFill>
          <p:spPr bwMode="auto">
            <a:xfrm>
              <a:off x="2725" y="137"/>
              <a:ext cx="3443" cy="1996"/>
            </a:xfrm>
            <a:prstGeom prst="rect">
              <a:avLst/>
            </a:prstGeom>
            <a:noFill/>
            <a:ln w="76320">
              <a:solidFill>
                <a:srgbClr val="2F8B2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</p:pic>
        <p:sp>
          <p:nvSpPr>
            <p:cNvPr id="97319" name="Text Box 32"/>
            <p:cNvSpPr txBox="1">
              <a:spLocks noChangeArrowheads="1"/>
            </p:cNvSpPr>
            <p:nvPr/>
          </p:nvSpPr>
          <p:spPr bwMode="auto">
            <a:xfrm>
              <a:off x="2768" y="1807"/>
              <a:ext cx="2849" cy="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1250"/>
                </a:spcBef>
                <a:buClr>
                  <a:srgbClr val="FFEA18"/>
                </a:buClr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glow rad="101600">
                      <a:schemeClr val="tx1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     REYNUNGC EPHISI</a:t>
              </a:r>
            </a:p>
          </p:txBody>
        </p:sp>
      </p:grpSp>
      <p:sp>
        <p:nvSpPr>
          <p:cNvPr id="97304" name="Text Box 33"/>
          <p:cNvSpPr txBox="1">
            <a:spLocks noChangeArrowheads="1"/>
          </p:cNvSpPr>
          <p:nvPr/>
        </p:nvSpPr>
        <p:spPr bwMode="auto">
          <a:xfrm>
            <a:off x="9469438" y="70516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7305" name="Rectangle 34"/>
          <p:cNvSpPr>
            <a:spLocks noChangeArrowheads="1"/>
          </p:cNvSpPr>
          <p:nvPr/>
        </p:nvSpPr>
        <p:spPr bwMode="auto">
          <a:xfrm>
            <a:off x="8696325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7306" name="Text Box 35"/>
          <p:cNvSpPr txBox="1">
            <a:spLocks noChangeArrowheads="1"/>
          </p:cNvSpPr>
          <p:nvPr/>
        </p:nvSpPr>
        <p:spPr bwMode="auto">
          <a:xfrm>
            <a:off x="9299575" y="7413625"/>
            <a:ext cx="3381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45</a:t>
            </a:r>
          </a:p>
        </p:txBody>
      </p:sp>
      <p:sp>
        <p:nvSpPr>
          <p:cNvPr id="97307" name="Text Box 36"/>
          <p:cNvSpPr txBox="1">
            <a:spLocks noChangeArrowheads="1"/>
          </p:cNvSpPr>
          <p:nvPr/>
        </p:nvSpPr>
        <p:spPr bwMode="auto">
          <a:xfrm>
            <a:off x="9563100" y="7351713"/>
            <a:ext cx="31273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</a:t>
            </a:r>
          </a:p>
        </p:txBody>
      </p:sp>
      <p:sp>
        <p:nvSpPr>
          <p:cNvPr id="48165" name="AutoShape 37"/>
          <p:cNvSpPr>
            <a:spLocks noChangeArrowheads="1"/>
          </p:cNvSpPr>
          <p:nvPr/>
        </p:nvSpPr>
        <p:spPr bwMode="auto">
          <a:xfrm>
            <a:off x="4589463" y="666750"/>
            <a:ext cx="3657600" cy="1481138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FEA18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80466" y="1149350"/>
            <a:ext cx="4084638" cy="2705100"/>
            <a:chOff x="585" y="999"/>
            <a:chExt cx="2573" cy="1703"/>
          </a:xfrm>
        </p:grpSpPr>
        <p:sp>
          <p:nvSpPr>
            <p:cNvPr id="97316" name="AutoShape 39"/>
            <p:cNvSpPr>
              <a:spLocks noChangeArrowheads="1"/>
            </p:cNvSpPr>
            <p:nvPr/>
          </p:nvSpPr>
          <p:spPr bwMode="auto">
            <a:xfrm flipH="1">
              <a:off x="622" y="999"/>
              <a:ext cx="2459" cy="170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2828FF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97317" name="Text Box 40"/>
            <p:cNvSpPr txBox="1">
              <a:spLocks noChangeArrowheads="1"/>
            </p:cNvSpPr>
            <p:nvPr/>
          </p:nvSpPr>
          <p:spPr bwMode="auto">
            <a:xfrm>
              <a:off x="585" y="1196"/>
              <a:ext cx="2573" cy="1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4125"/>
                </a:spcBef>
                <a:buClr>
                  <a:srgbClr val="FFEA18"/>
                </a:buClr>
              </a:pPr>
              <a:r>
                <a:rPr lang="en-GB" sz="6600" b="1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A.D.   53-57</a:t>
              </a:r>
            </a:p>
          </p:txBody>
        </p:sp>
      </p:grpSp>
      <p:sp>
        <p:nvSpPr>
          <p:cNvPr id="48169" name="AutoShape 41"/>
          <p:cNvSpPr>
            <a:spLocks noChangeArrowheads="1"/>
          </p:cNvSpPr>
          <p:nvPr/>
        </p:nvSpPr>
        <p:spPr bwMode="auto">
          <a:xfrm rot="5400000">
            <a:off x="7262020" y="4498181"/>
            <a:ext cx="690562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8170" name="AutoShape 42"/>
          <p:cNvSpPr>
            <a:spLocks noChangeArrowheads="1"/>
          </p:cNvSpPr>
          <p:nvPr/>
        </p:nvSpPr>
        <p:spPr bwMode="auto">
          <a:xfrm rot="1200000">
            <a:off x="6016625" y="3759200"/>
            <a:ext cx="690563" cy="452438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8171" name="AutoShape 43"/>
          <p:cNvSpPr>
            <a:spLocks noChangeArrowheads="1"/>
          </p:cNvSpPr>
          <p:nvPr/>
        </p:nvSpPr>
        <p:spPr bwMode="auto">
          <a:xfrm rot="15180000">
            <a:off x="4727576" y="3914775"/>
            <a:ext cx="692150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8172" name="AutoShape 44"/>
          <p:cNvSpPr>
            <a:spLocks noChangeArrowheads="1"/>
          </p:cNvSpPr>
          <p:nvPr/>
        </p:nvSpPr>
        <p:spPr bwMode="auto">
          <a:xfrm rot="11580000">
            <a:off x="6076950" y="4946650"/>
            <a:ext cx="690563" cy="452438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8173" name="Freeform 45"/>
          <p:cNvSpPr>
            <a:spLocks noChangeArrowheads="1"/>
          </p:cNvSpPr>
          <p:nvPr/>
        </p:nvSpPr>
        <p:spPr bwMode="auto">
          <a:xfrm>
            <a:off x="5208588" y="3590925"/>
            <a:ext cx="2152650" cy="1517650"/>
          </a:xfrm>
          <a:custGeom>
            <a:avLst/>
            <a:gdLst/>
            <a:ahLst/>
            <a:cxnLst>
              <a:cxn ang="0">
                <a:pos x="1338" y="820"/>
              </a:cxn>
              <a:cxn ang="0">
                <a:pos x="1356" y="713"/>
              </a:cxn>
              <a:cxn ang="0">
                <a:pos x="1212" y="497"/>
              </a:cxn>
              <a:cxn ang="0">
                <a:pos x="691" y="488"/>
              </a:cxn>
              <a:cxn ang="0">
                <a:pos x="448" y="488"/>
              </a:cxn>
              <a:cxn ang="0">
                <a:pos x="430" y="434"/>
              </a:cxn>
              <a:cxn ang="0">
                <a:pos x="412" y="398"/>
              </a:cxn>
              <a:cxn ang="0">
                <a:pos x="457" y="245"/>
              </a:cxn>
              <a:cxn ang="0">
                <a:pos x="367" y="137"/>
              </a:cxn>
              <a:cxn ang="0">
                <a:pos x="340" y="101"/>
              </a:cxn>
              <a:cxn ang="0">
                <a:pos x="305" y="47"/>
              </a:cxn>
              <a:cxn ang="0">
                <a:pos x="152" y="92"/>
              </a:cxn>
              <a:cxn ang="0">
                <a:pos x="134" y="119"/>
              </a:cxn>
              <a:cxn ang="0">
                <a:pos x="143" y="146"/>
              </a:cxn>
              <a:cxn ang="0">
                <a:pos x="125" y="218"/>
              </a:cxn>
              <a:cxn ang="0">
                <a:pos x="89" y="227"/>
              </a:cxn>
              <a:cxn ang="0">
                <a:pos x="125" y="362"/>
              </a:cxn>
              <a:cxn ang="0">
                <a:pos x="80" y="569"/>
              </a:cxn>
              <a:cxn ang="0">
                <a:pos x="8" y="587"/>
              </a:cxn>
              <a:cxn ang="0">
                <a:pos x="17" y="560"/>
              </a:cxn>
              <a:cxn ang="0">
                <a:pos x="62" y="524"/>
              </a:cxn>
              <a:cxn ang="0">
                <a:pos x="71" y="497"/>
              </a:cxn>
              <a:cxn ang="0">
                <a:pos x="89" y="470"/>
              </a:cxn>
              <a:cxn ang="0">
                <a:pos x="53" y="389"/>
              </a:cxn>
              <a:cxn ang="0">
                <a:pos x="62" y="218"/>
              </a:cxn>
              <a:cxn ang="0">
                <a:pos x="107" y="65"/>
              </a:cxn>
              <a:cxn ang="0">
                <a:pos x="161" y="29"/>
              </a:cxn>
              <a:cxn ang="0">
                <a:pos x="385" y="47"/>
              </a:cxn>
              <a:cxn ang="0">
                <a:pos x="430" y="83"/>
              </a:cxn>
              <a:cxn ang="0">
                <a:pos x="448" y="137"/>
              </a:cxn>
              <a:cxn ang="0">
                <a:pos x="493" y="218"/>
              </a:cxn>
              <a:cxn ang="0">
                <a:pos x="457" y="542"/>
              </a:cxn>
              <a:cxn ang="0">
                <a:pos x="493" y="757"/>
              </a:cxn>
              <a:cxn ang="0">
                <a:pos x="574" y="775"/>
              </a:cxn>
              <a:cxn ang="0">
                <a:pos x="700" y="730"/>
              </a:cxn>
              <a:cxn ang="0">
                <a:pos x="772" y="757"/>
              </a:cxn>
              <a:cxn ang="0">
                <a:pos x="817" y="838"/>
              </a:cxn>
              <a:cxn ang="0">
                <a:pos x="1123" y="928"/>
              </a:cxn>
              <a:cxn ang="0">
                <a:pos x="1248" y="955"/>
              </a:cxn>
            </a:cxnLst>
            <a:rect l="0" t="0" r="r" b="b"/>
            <a:pathLst>
              <a:path w="1356" h="955">
                <a:moveTo>
                  <a:pt x="1338" y="820"/>
                </a:moveTo>
                <a:cubicBezTo>
                  <a:pt x="1342" y="784"/>
                  <a:pt x="1356" y="749"/>
                  <a:pt x="1356" y="713"/>
                </a:cubicBezTo>
                <a:cubicBezTo>
                  <a:pt x="1356" y="616"/>
                  <a:pt x="1325" y="500"/>
                  <a:pt x="1212" y="497"/>
                </a:cubicBezTo>
                <a:cubicBezTo>
                  <a:pt x="1038" y="491"/>
                  <a:pt x="864" y="491"/>
                  <a:pt x="691" y="488"/>
                </a:cubicBezTo>
                <a:cubicBezTo>
                  <a:pt x="672" y="489"/>
                  <a:pt x="485" y="508"/>
                  <a:pt x="448" y="488"/>
                </a:cubicBezTo>
                <a:cubicBezTo>
                  <a:pt x="431" y="479"/>
                  <a:pt x="436" y="452"/>
                  <a:pt x="430" y="434"/>
                </a:cubicBezTo>
                <a:cubicBezTo>
                  <a:pt x="425" y="421"/>
                  <a:pt x="418" y="410"/>
                  <a:pt x="412" y="398"/>
                </a:cubicBezTo>
                <a:cubicBezTo>
                  <a:pt x="429" y="346"/>
                  <a:pt x="446" y="298"/>
                  <a:pt x="457" y="245"/>
                </a:cubicBezTo>
                <a:cubicBezTo>
                  <a:pt x="441" y="181"/>
                  <a:pt x="410" y="195"/>
                  <a:pt x="367" y="137"/>
                </a:cubicBezTo>
                <a:cubicBezTo>
                  <a:pt x="358" y="125"/>
                  <a:pt x="348" y="113"/>
                  <a:pt x="340" y="101"/>
                </a:cubicBezTo>
                <a:cubicBezTo>
                  <a:pt x="327" y="83"/>
                  <a:pt x="305" y="47"/>
                  <a:pt x="305" y="47"/>
                </a:cubicBezTo>
                <a:cubicBezTo>
                  <a:pt x="229" y="54"/>
                  <a:pt x="208" y="54"/>
                  <a:pt x="152" y="92"/>
                </a:cubicBezTo>
                <a:cubicBezTo>
                  <a:pt x="146" y="101"/>
                  <a:pt x="135" y="108"/>
                  <a:pt x="134" y="119"/>
                </a:cubicBezTo>
                <a:cubicBezTo>
                  <a:pt x="132" y="128"/>
                  <a:pt x="143" y="136"/>
                  <a:pt x="143" y="146"/>
                </a:cubicBezTo>
                <a:cubicBezTo>
                  <a:pt x="143" y="150"/>
                  <a:pt x="130" y="213"/>
                  <a:pt x="125" y="218"/>
                </a:cubicBezTo>
                <a:cubicBezTo>
                  <a:pt x="115" y="225"/>
                  <a:pt x="101" y="224"/>
                  <a:pt x="89" y="227"/>
                </a:cubicBezTo>
                <a:cubicBezTo>
                  <a:pt x="71" y="279"/>
                  <a:pt x="79" y="331"/>
                  <a:pt x="125" y="362"/>
                </a:cubicBezTo>
                <a:cubicBezTo>
                  <a:pt x="171" y="431"/>
                  <a:pt x="148" y="523"/>
                  <a:pt x="80" y="569"/>
                </a:cubicBezTo>
                <a:cubicBezTo>
                  <a:pt x="62" y="595"/>
                  <a:pt x="54" y="624"/>
                  <a:pt x="8" y="587"/>
                </a:cubicBezTo>
                <a:cubicBezTo>
                  <a:pt x="0" y="581"/>
                  <a:pt x="12" y="568"/>
                  <a:pt x="17" y="560"/>
                </a:cubicBezTo>
                <a:cubicBezTo>
                  <a:pt x="33" y="527"/>
                  <a:pt x="30" y="534"/>
                  <a:pt x="62" y="524"/>
                </a:cubicBezTo>
                <a:cubicBezTo>
                  <a:pt x="65" y="515"/>
                  <a:pt x="66" y="505"/>
                  <a:pt x="71" y="497"/>
                </a:cubicBezTo>
                <a:cubicBezTo>
                  <a:pt x="75" y="487"/>
                  <a:pt x="89" y="480"/>
                  <a:pt x="89" y="470"/>
                </a:cubicBezTo>
                <a:cubicBezTo>
                  <a:pt x="89" y="437"/>
                  <a:pt x="69" y="413"/>
                  <a:pt x="53" y="389"/>
                </a:cubicBezTo>
                <a:cubicBezTo>
                  <a:pt x="38" y="331"/>
                  <a:pt x="43" y="274"/>
                  <a:pt x="62" y="218"/>
                </a:cubicBezTo>
                <a:cubicBezTo>
                  <a:pt x="66" y="171"/>
                  <a:pt x="57" y="98"/>
                  <a:pt x="107" y="65"/>
                </a:cubicBezTo>
                <a:cubicBezTo>
                  <a:pt x="125" y="53"/>
                  <a:pt x="161" y="29"/>
                  <a:pt x="161" y="29"/>
                </a:cubicBezTo>
                <a:cubicBezTo>
                  <a:pt x="235" y="32"/>
                  <a:pt x="326" y="0"/>
                  <a:pt x="385" y="47"/>
                </a:cubicBezTo>
                <a:cubicBezTo>
                  <a:pt x="443" y="93"/>
                  <a:pt x="362" y="60"/>
                  <a:pt x="430" y="83"/>
                </a:cubicBezTo>
                <a:cubicBezTo>
                  <a:pt x="436" y="101"/>
                  <a:pt x="437" y="121"/>
                  <a:pt x="448" y="137"/>
                </a:cubicBezTo>
                <a:cubicBezTo>
                  <a:pt x="489" y="198"/>
                  <a:pt x="477" y="170"/>
                  <a:pt x="493" y="218"/>
                </a:cubicBezTo>
                <a:cubicBezTo>
                  <a:pt x="472" y="320"/>
                  <a:pt x="557" y="475"/>
                  <a:pt x="457" y="542"/>
                </a:cubicBezTo>
                <a:cubicBezTo>
                  <a:pt x="447" y="589"/>
                  <a:pt x="442" y="723"/>
                  <a:pt x="493" y="757"/>
                </a:cubicBezTo>
                <a:cubicBezTo>
                  <a:pt x="498" y="760"/>
                  <a:pt x="573" y="774"/>
                  <a:pt x="574" y="775"/>
                </a:cubicBezTo>
                <a:cubicBezTo>
                  <a:pt x="626" y="764"/>
                  <a:pt x="652" y="745"/>
                  <a:pt x="700" y="730"/>
                </a:cubicBezTo>
                <a:cubicBezTo>
                  <a:pt x="724" y="734"/>
                  <a:pt x="754" y="734"/>
                  <a:pt x="772" y="757"/>
                </a:cubicBezTo>
                <a:cubicBezTo>
                  <a:pt x="795" y="785"/>
                  <a:pt x="759" y="818"/>
                  <a:pt x="817" y="838"/>
                </a:cubicBezTo>
                <a:cubicBezTo>
                  <a:pt x="919" y="872"/>
                  <a:pt x="1018" y="901"/>
                  <a:pt x="1123" y="928"/>
                </a:cubicBezTo>
                <a:cubicBezTo>
                  <a:pt x="1163" y="938"/>
                  <a:pt x="1205" y="955"/>
                  <a:pt x="1248" y="955"/>
                </a:cubicBezTo>
              </a:path>
            </a:pathLst>
          </a:custGeom>
          <a:noFill/>
          <a:ln w="76320">
            <a:solidFill>
              <a:srgbClr val="FFFF00"/>
            </a:solidFill>
            <a:round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97315" name="Title 1"/>
          <p:cNvSpPr>
            <a:spLocks noGrp="1"/>
          </p:cNvSpPr>
          <p:nvPr>
            <p:ph type="title" idx="4294967295"/>
          </p:nvPr>
        </p:nvSpPr>
        <p:spPr bwMode="auto">
          <a:xfrm>
            <a:off x="673100" y="-928688"/>
            <a:ext cx="9051925" cy="57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04" tIns="50853" rIns="101704" bIns="50853"/>
          <a:lstStyle/>
          <a:p>
            <a:r>
              <a:rPr lang="en-GB" sz="3200" b="1">
                <a:latin typeface="Comic Sans MS" charset="0"/>
                <a:cs typeface="ＭＳ Ｐゴシック" charset="0"/>
              </a:rPr>
              <a:t>3.</a:t>
            </a:r>
            <a:r>
              <a:rPr lang="en-GB" altLang="ja-JP" sz="3200" b="1">
                <a:latin typeface="Comic Sans MS" charset="0"/>
                <a:ea typeface="Comic Sans MS" charset="0"/>
                <a:cs typeface="ＭＳ Ｐゴシック" charset="0"/>
              </a:rPr>
              <a:t>"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The </a:t>
            </a:r>
            <a:r>
              <a:rPr lang="en-GB" altLang="ja-JP" sz="3200" b="1" i="1" u="sng">
                <a:solidFill>
                  <a:srgbClr val="FC0128"/>
                </a:solidFill>
                <a:latin typeface="Comic Sans MS" charset="0"/>
                <a:cs typeface="ＭＳ Ｐゴシック" charset="0"/>
              </a:rPr>
              <a:t>Asian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 Thrust"</a:t>
            </a:r>
            <a:endParaRPr lang="en-US">
              <a:latin typeface="Times New Roman" charset="0"/>
            </a:endParaRPr>
          </a:p>
        </p:txBody>
      </p: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1398606" y="5178177"/>
            <a:ext cx="6119812" cy="695325"/>
            <a:chOff x="485" y="3258"/>
            <a:chExt cx="3227" cy="438"/>
          </a:xfrm>
        </p:grpSpPr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521" y="3258"/>
              <a:ext cx="2950" cy="438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 w="76320">
              <a:solidFill>
                <a:srgbClr val="0067C9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7321" name="Text Box 27"/>
            <p:cNvSpPr txBox="1">
              <a:spLocks noChangeArrowheads="1"/>
            </p:cNvSpPr>
            <p:nvPr/>
          </p:nvSpPr>
          <p:spPr bwMode="auto">
            <a:xfrm>
              <a:off x="485" y="3275"/>
              <a:ext cx="3227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2000"/>
                </a:spcBef>
              </a:pP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3.</a:t>
              </a:r>
              <a:r>
                <a:rPr lang="en-GB" altLang="ja-JP" sz="3200" b="1" i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Asia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Gutmei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"</a:t>
              </a:r>
              <a:endParaRPr lang="en-GB" sz="32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4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4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8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8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8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8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8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8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8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8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56" grpId="0" animBg="1"/>
      <p:bldP spid="48165" grpId="0" animBg="1"/>
      <p:bldP spid="48169" grpId="0" animBg="1"/>
      <p:bldP spid="48170" grpId="0" animBg="1"/>
      <p:bldP spid="48171" grpId="0" animBg="1"/>
      <p:bldP spid="4817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9330" name="Text Box 2"/>
          <p:cNvSpPr txBox="1">
            <a:spLocks noChangeArrowheads="1"/>
          </p:cNvSpPr>
          <p:nvPr/>
        </p:nvSpPr>
        <p:spPr bwMode="auto">
          <a:xfrm>
            <a:off x="830263" y="7439025"/>
            <a:ext cx="9779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ea typeface="MS Gothic" charset="0"/>
                <a:cs typeface="MS Gothic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ea typeface="MS Gothic" charset="0"/>
                <a:cs typeface="MS Gothic" charset="0"/>
              </a:rPr>
              <a:t> TBBMI</a:t>
            </a:r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8696325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pic>
        <p:nvPicPr>
          <p:cNvPr id="49156" name="Picture 4"/>
          <p:cNvPicPr>
            <a:picLocks noChangeAspect="1" noChangeArrowheads="1"/>
          </p:cNvPicPr>
          <p:nvPr/>
        </p:nvPicPr>
        <p:blipFill>
          <a:blip r:embed="rId3"/>
          <a:srcRect l="5481" t="4640" r="4184" b="3424"/>
          <a:stretch>
            <a:fillRect/>
          </a:stretch>
        </p:blipFill>
        <p:spPr bwMode="auto">
          <a:xfrm>
            <a:off x="652463" y="538163"/>
            <a:ext cx="8745537" cy="65516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71785" dir="2700000" algn="ctr" rotWithShape="0">
              <a:srgbClr val="808080"/>
            </a:outerShdw>
          </a:effectLst>
        </p:spPr>
      </p:pic>
      <p:sp>
        <p:nvSpPr>
          <p:cNvPr id="99333" name="Text Box 5"/>
          <p:cNvSpPr txBox="1">
            <a:spLocks noChangeArrowheads="1"/>
          </p:cNvSpPr>
          <p:nvPr/>
        </p:nvSpPr>
        <p:spPr bwMode="auto">
          <a:xfrm rot="1320000">
            <a:off x="3671888" y="4927456"/>
            <a:ext cx="2319337" cy="560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 dirty="0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MEDITERRANIAMEI DUIPUI</a:t>
            </a:r>
          </a:p>
        </p:txBody>
      </p:sp>
      <p:sp>
        <p:nvSpPr>
          <p:cNvPr id="99334" name="Text Box 6"/>
          <p:cNvSpPr txBox="1">
            <a:spLocks noChangeArrowheads="1"/>
          </p:cNvSpPr>
          <p:nvPr/>
        </p:nvSpPr>
        <p:spPr bwMode="auto">
          <a:xfrm rot="1320000">
            <a:off x="642938" y="1577975"/>
            <a:ext cx="150018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OCEAN</a:t>
            </a:r>
          </a:p>
        </p:txBody>
      </p:sp>
      <p:sp>
        <p:nvSpPr>
          <p:cNvPr id="99335" name="Freeform 7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99336" name="Rectangle 8"/>
          <p:cNvSpPr>
            <a:spLocks noChangeArrowheads="1"/>
          </p:cNvSpPr>
          <p:nvPr/>
        </p:nvSpPr>
        <p:spPr bwMode="auto">
          <a:xfrm>
            <a:off x="628650" y="561975"/>
            <a:ext cx="8743950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9337" name="Text Box 9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sp>
        <p:nvSpPr>
          <p:cNvPr id="106507" name="Text Box 10"/>
          <p:cNvSpPr txBox="1">
            <a:spLocks noChangeArrowheads="1"/>
          </p:cNvSpPr>
          <p:nvPr/>
        </p:nvSpPr>
        <p:spPr bwMode="auto">
          <a:xfrm>
            <a:off x="3227388" y="3427418"/>
            <a:ext cx="1768936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ROM•</a:t>
            </a:r>
          </a:p>
        </p:txBody>
      </p:sp>
      <p:sp>
        <p:nvSpPr>
          <p:cNvPr id="106508" name="Text Box 11"/>
          <p:cNvSpPr txBox="1">
            <a:spLocks noChangeArrowheads="1"/>
          </p:cNvSpPr>
          <p:nvPr/>
        </p:nvSpPr>
        <p:spPr bwMode="auto">
          <a:xfrm>
            <a:off x="7105650" y="4703771"/>
            <a:ext cx="3324150" cy="460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Syriamei</a:t>
            </a: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524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6509" name="Text Box 12"/>
          <p:cNvSpPr txBox="1">
            <a:spLocks noChangeArrowheads="1"/>
          </p:cNvSpPr>
          <p:nvPr/>
        </p:nvSpPr>
        <p:spPr bwMode="auto">
          <a:xfrm>
            <a:off x="6561137" y="3968757"/>
            <a:ext cx="3278517" cy="460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Pisidiamei</a:t>
            </a: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 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Antiok</a:t>
            </a:r>
            <a:endParaRPr lang="en-GB" b="1" dirty="0">
              <a:solidFill>
                <a:srgbClr val="000000"/>
              </a:solidFill>
              <a:effectLst>
                <a:glow rad="1524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6510" name="Text Box 13"/>
          <p:cNvSpPr txBox="1">
            <a:spLocks noChangeArrowheads="1"/>
          </p:cNvSpPr>
          <p:nvPr/>
        </p:nvSpPr>
        <p:spPr bwMode="auto">
          <a:xfrm>
            <a:off x="5705478" y="4213232"/>
            <a:ext cx="2272804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</a:t>
            </a:r>
            <a:r>
              <a:rPr lang="en-GB" b="1" dirty="0" err="1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Ephisi</a:t>
            </a:r>
            <a:endParaRPr lang="en-GB" b="1" dirty="0">
              <a:solidFill>
                <a:srgbClr val="000000"/>
              </a:solidFill>
              <a:effectLst>
                <a:glow rad="152400">
                  <a:srgbClr val="FFFFFF"/>
                </a:glow>
              </a:effectLst>
              <a:latin typeface="Comic Sans MS" charset="0"/>
              <a:ea typeface="MS Gothic" charset="0"/>
              <a:cs typeface="MS Gothic" charset="0"/>
            </a:endParaRPr>
          </a:p>
        </p:txBody>
      </p:sp>
      <p:sp>
        <p:nvSpPr>
          <p:cNvPr id="106511" name="Text Box 14"/>
          <p:cNvSpPr txBox="1">
            <a:spLocks noChangeArrowheads="1"/>
          </p:cNvSpPr>
          <p:nvPr/>
        </p:nvSpPr>
        <p:spPr bwMode="auto">
          <a:xfrm>
            <a:off x="4289441" y="4292607"/>
            <a:ext cx="1387847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glow rad="152400">
                    <a:srgbClr val="000000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Athens</a:t>
            </a:r>
          </a:p>
        </p:txBody>
      </p:sp>
      <p:sp>
        <p:nvSpPr>
          <p:cNvPr id="99343" name="Text Box 15"/>
          <p:cNvSpPr txBox="1">
            <a:spLocks noChangeArrowheads="1"/>
          </p:cNvSpPr>
          <p:nvPr/>
        </p:nvSpPr>
        <p:spPr bwMode="auto">
          <a:xfrm>
            <a:off x="5143500" y="4137025"/>
            <a:ext cx="338138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2250"/>
              </a:spcBef>
              <a:buClr>
                <a:srgbClr val="919191"/>
              </a:buClr>
            </a:pPr>
            <a:r>
              <a:rPr lang="en-GB" sz="3600" b="1">
                <a:solidFill>
                  <a:srgbClr val="919191"/>
                </a:solidFill>
                <a:latin typeface="Comic Sans MS" charset="0"/>
                <a:ea typeface="MS Gothic" charset="0"/>
                <a:cs typeface="MS Gothic" charset="0"/>
              </a:rPr>
              <a:t>•</a:t>
            </a:r>
          </a:p>
        </p:txBody>
      </p:sp>
      <p:sp>
        <p:nvSpPr>
          <p:cNvPr id="106513" name="Text Box 16"/>
          <p:cNvSpPr txBox="1">
            <a:spLocks noChangeArrowheads="1"/>
          </p:cNvSpPr>
          <p:nvPr/>
        </p:nvSpPr>
        <p:spPr bwMode="auto">
          <a:xfrm>
            <a:off x="5087938" y="3486158"/>
            <a:ext cx="2274696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•Makedonia</a:t>
            </a:r>
          </a:p>
        </p:txBody>
      </p:sp>
      <p:grpSp>
        <p:nvGrpSpPr>
          <p:cNvPr id="99345" name="Group 17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106540" name="Text Box 18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106541" name="Text Box 19"/>
            <p:cNvSpPr txBox="1">
              <a:spLocks noChangeArrowheads="1"/>
            </p:cNvSpPr>
            <p:nvPr/>
          </p:nvSpPr>
          <p:spPr bwMode="auto">
            <a:xfrm>
              <a:off x="4656" y="1957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513"/>
                </a:spcBef>
                <a:buClr>
                  <a:srgbClr val="0033CC"/>
                </a:buClr>
                <a:defRPr/>
              </a:pPr>
              <a:r>
                <a:rPr lang="en-GB" sz="40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106542" name="Text Box 20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2250"/>
                </a:spcBef>
                <a:buClr>
                  <a:srgbClr val="0033CC"/>
                </a:buClr>
                <a:defRPr/>
              </a:pPr>
              <a:r>
                <a:rPr lang="en-GB" sz="3600" b="1" dirty="0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EUROP</a:t>
              </a:r>
            </a:p>
          </p:txBody>
        </p:sp>
        <p:sp>
          <p:nvSpPr>
            <p:cNvPr id="106543" name="Text Box 21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defTabSz="453226">
                <a:spcBef>
                  <a:spcPts val="1938"/>
                </a:spcBef>
                <a:buClr>
                  <a:srgbClr val="0033CC"/>
                </a:buClr>
                <a:defRPr/>
              </a:pPr>
              <a:r>
                <a:rPr lang="en-GB" sz="3100" b="1">
                  <a:solidFill>
                    <a:srgbClr val="0033CC"/>
                  </a:solidFill>
                  <a:effectLst>
                    <a:glow rad="152400">
                      <a:srgbClr val="FFFFFF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sp>
        <p:nvSpPr>
          <p:cNvPr id="49174" name="Text Box 22"/>
          <p:cNvSpPr txBox="1">
            <a:spLocks noChangeArrowheads="1"/>
          </p:cNvSpPr>
          <p:nvPr/>
        </p:nvSpPr>
        <p:spPr bwMode="auto">
          <a:xfrm>
            <a:off x="954088" y="4740275"/>
            <a:ext cx="2669926" cy="360661"/>
          </a:xfrm>
          <a:prstGeom prst="rect">
            <a:avLst/>
          </a:prstGeom>
          <a:solidFill>
            <a:srgbClr val="A7FDFA"/>
          </a:solidFill>
          <a:ln w="9360">
            <a:solidFill>
              <a:srgbClr val="0000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125"/>
              </a:spcBef>
              <a:defRPr/>
            </a:pPr>
            <a:r>
              <a:rPr lang="en-GB" sz="1800" b="1" dirty="0" err="1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Latdiutatmei</a:t>
            </a:r>
            <a:r>
              <a:rPr lang="en-GB" sz="18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rPr>
              <a:t> 21-28</a:t>
            </a:r>
          </a:p>
        </p:txBody>
      </p:sp>
      <p:sp>
        <p:nvSpPr>
          <p:cNvPr id="106516" name="Text Box 23"/>
          <p:cNvSpPr txBox="1">
            <a:spLocks noChangeArrowheads="1"/>
          </p:cNvSpPr>
          <p:nvPr/>
        </p:nvSpPr>
        <p:spPr bwMode="auto">
          <a:xfrm>
            <a:off x="7105657" y="5291145"/>
            <a:ext cx="2210302" cy="465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453226">
              <a:spcBef>
                <a:spcPts val="1250"/>
              </a:spcBef>
              <a:defRPr/>
            </a:pPr>
            <a:r>
              <a:rPr lang="en-GB" b="1" dirty="0">
                <a:solidFill>
                  <a:srgbClr val="000000"/>
                </a:solidFill>
                <a:effectLst>
                  <a:glow rad="152400">
                    <a:srgbClr val="FFFFFF"/>
                  </a:glow>
                </a:effectLst>
                <a:latin typeface="Comic Sans MS" charset="0"/>
                <a:ea typeface="MS Gothic" charset="0"/>
                <a:cs typeface="MS Gothic" charset="0"/>
              </a:rPr>
              <a:t>•Jerusalem</a:t>
            </a:r>
          </a:p>
        </p:txBody>
      </p: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35871" y="6254751"/>
            <a:ext cx="6624543" cy="695325"/>
            <a:chOff x="458" y="3348"/>
            <a:chExt cx="3922" cy="438"/>
          </a:xfrm>
        </p:grpSpPr>
        <p:sp>
          <p:nvSpPr>
            <p:cNvPr id="49177" name="Rectangle 25"/>
            <p:cNvSpPr>
              <a:spLocks noChangeArrowheads="1"/>
            </p:cNvSpPr>
            <p:nvPr/>
          </p:nvSpPr>
          <p:spPr bwMode="auto">
            <a:xfrm>
              <a:off x="458" y="3348"/>
              <a:ext cx="3879" cy="438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76320">
              <a:solidFill>
                <a:srgbClr val="0067C9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9370" name="Text Box 26"/>
            <p:cNvSpPr txBox="1">
              <a:spLocks noChangeArrowheads="1"/>
            </p:cNvSpPr>
            <p:nvPr/>
          </p:nvSpPr>
          <p:spPr bwMode="auto">
            <a:xfrm>
              <a:off x="579" y="3415"/>
              <a:ext cx="3801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000"/>
                </a:spcBef>
              </a:pPr>
              <a:r>
                <a:rPr lang="en-GB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4.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“</a:t>
              </a:r>
              <a:r>
                <a:rPr lang="en-GB" altLang="ja-JP" sz="3200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Rom</a:t>
              </a:r>
              <a:r>
                <a:rPr lang="en-GB" altLang="ja-JP" sz="3200" b="1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sz="3200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RUI </a:t>
              </a:r>
              <a:r>
                <a:rPr lang="en-GB" altLang="ja-JP" sz="3200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GAENGMEI</a:t>
              </a:r>
              <a:r>
                <a:rPr lang="en-GB" altLang="ja-JP" sz="3200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!"</a:t>
              </a:r>
              <a:endParaRPr lang="en-GB" sz="3200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  <p:grpSp>
        <p:nvGrpSpPr>
          <p:cNvPr id="4" name="Group 27"/>
          <p:cNvGrpSpPr>
            <a:grpSpLocks/>
          </p:cNvGrpSpPr>
          <p:nvPr/>
        </p:nvGrpSpPr>
        <p:grpSpPr bwMode="auto">
          <a:xfrm>
            <a:off x="420688" y="6215063"/>
            <a:ext cx="9455150" cy="1368425"/>
            <a:chOff x="625" y="3915"/>
            <a:chExt cx="5458" cy="862"/>
          </a:xfrm>
        </p:grpSpPr>
        <p:sp>
          <p:nvSpPr>
            <p:cNvPr id="49180" name="Rectangle 28"/>
            <p:cNvSpPr>
              <a:spLocks noChangeArrowheads="1"/>
            </p:cNvSpPr>
            <p:nvPr/>
          </p:nvSpPr>
          <p:spPr bwMode="auto">
            <a:xfrm>
              <a:off x="625" y="3915"/>
              <a:ext cx="5458" cy="774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76320">
              <a:solidFill>
                <a:srgbClr val="618FFD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99368" name="Rectangle 29"/>
            <p:cNvSpPr>
              <a:spLocks noChangeArrowheads="1"/>
            </p:cNvSpPr>
            <p:nvPr/>
          </p:nvSpPr>
          <p:spPr bwMode="auto">
            <a:xfrm>
              <a:off x="671" y="3940"/>
              <a:ext cx="5412" cy="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lnSpc>
                  <a:spcPct val="80000"/>
                </a:lnSpc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Kathukh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: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Kangbammei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swna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, </a:t>
              </a:r>
              <a:r>
                <a:rPr lang="en-GB" b="1" u="sng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Rom</a:t>
              </a:r>
              <a:r>
                <a:rPr lang="en-GB" b="1" dirty="0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ndiulou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e;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Kangkai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khou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Khristamei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tuang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sakhi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swmei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khatni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u="sng" dirty="0" err="1">
                  <a:solidFill>
                    <a:srgbClr val="FC0128"/>
                  </a:solidFill>
                  <a:latin typeface="Comic Sans MS" charset="0"/>
                  <a:ea typeface="MS Gothic" charset="0"/>
                  <a:cs typeface="MS Gothic" charset="0"/>
                </a:rPr>
                <a:t>Kaesar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kaikhunc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nthukmei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katangv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keymei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tatdyn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nunc</a:t>
              </a:r>
              <a:r>
                <a:rPr lang="en-GB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;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“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gaymei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ric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adou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luaithe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,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lwmmei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duan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taanc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</a:t>
              </a:r>
              <a:r>
                <a:rPr lang="en-GB" altLang="ja-JP" b="1" dirty="0" err="1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nthuih</a:t>
              </a:r>
              <a:r>
                <a:rPr lang="en-GB" altLang="ja-JP" b="1" dirty="0">
                  <a:solidFill>
                    <a:srgbClr val="000000"/>
                  </a:solidFill>
                  <a:latin typeface="Comic Sans MS" charset="0"/>
                  <a:ea typeface="MS Gothic" charset="0"/>
                  <a:cs typeface="MS Gothic" charset="0"/>
                </a:rPr>
                <a:t> the!"</a:t>
              </a:r>
              <a:endParaRPr lang="en-GB" b="1" dirty="0">
                <a:solidFill>
                  <a:srgbClr val="000000"/>
                </a:solidFill>
                <a:latin typeface="Comic Sans MS" charset="0"/>
                <a:ea typeface="MS Gothic" charset="0"/>
                <a:cs typeface="MS Gothic" charset="0"/>
              </a:endParaRPr>
            </a:p>
          </p:txBody>
        </p:sp>
      </p:grp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4119562" y="603307"/>
            <a:ext cx="6027738" cy="3332167"/>
            <a:chOff x="2539" y="270"/>
            <a:chExt cx="3797" cy="2101"/>
          </a:xfrm>
        </p:grpSpPr>
        <p:pic>
          <p:nvPicPr>
            <p:cNvPr id="49183" name="Picture 31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2785" y="270"/>
              <a:ext cx="3147" cy="2089"/>
            </a:xfrm>
            <a:prstGeom prst="rect">
              <a:avLst/>
            </a:prstGeom>
            <a:noFill/>
            <a:ln w="76320">
              <a:solidFill>
                <a:srgbClr val="A50021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99366" name="Text Box 32"/>
            <p:cNvSpPr txBox="1">
              <a:spLocks noChangeArrowheads="1"/>
            </p:cNvSpPr>
            <p:nvPr/>
          </p:nvSpPr>
          <p:spPr bwMode="auto">
            <a:xfrm>
              <a:off x="2539" y="2086"/>
              <a:ext cx="3797" cy="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1250"/>
                </a:spcBef>
                <a:buClr>
                  <a:srgbClr val="FFEA18"/>
                </a:buClr>
                <a:defRPr/>
              </a:pPr>
              <a:r>
                <a:rPr lang="en-GB" b="1" dirty="0">
                  <a:solidFill>
                    <a:srgbClr val="FFEA18"/>
                  </a:solidFill>
                  <a:effectLst>
                    <a:glow rad="127000">
                      <a:schemeClr val="tx1"/>
                    </a:glow>
                  </a:effectLst>
                  <a:latin typeface="Comic Sans MS" charset="0"/>
                  <a:ea typeface="MS Gothic" charset="0"/>
                  <a:cs typeface="MS Gothic" charset="0"/>
                </a:rPr>
                <a:t>ROMMEI REYNUNGC CHARUANGC</a:t>
              </a:r>
            </a:p>
          </p:txBody>
        </p:sp>
      </p:grpSp>
      <p:sp>
        <p:nvSpPr>
          <p:cNvPr id="99351" name="Text Box 33"/>
          <p:cNvSpPr txBox="1">
            <a:spLocks noChangeArrowheads="1"/>
          </p:cNvSpPr>
          <p:nvPr/>
        </p:nvSpPr>
        <p:spPr bwMode="auto">
          <a:xfrm>
            <a:off x="9474200" y="6991350"/>
            <a:ext cx="182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99352" name="Rectangle 34"/>
          <p:cNvSpPr>
            <a:spLocks noChangeArrowheads="1"/>
          </p:cNvSpPr>
          <p:nvPr/>
        </p:nvSpPr>
        <p:spPr bwMode="auto">
          <a:xfrm>
            <a:off x="8697913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99353" name="Text Box 35"/>
          <p:cNvSpPr txBox="1">
            <a:spLocks noChangeArrowheads="1"/>
          </p:cNvSpPr>
          <p:nvPr/>
        </p:nvSpPr>
        <p:spPr bwMode="auto">
          <a:xfrm>
            <a:off x="9299575" y="7413625"/>
            <a:ext cx="3381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46</a:t>
            </a:r>
          </a:p>
        </p:txBody>
      </p:sp>
      <p:sp>
        <p:nvSpPr>
          <p:cNvPr id="99354" name="Text Box 36"/>
          <p:cNvSpPr txBox="1">
            <a:spLocks noChangeArrowheads="1"/>
          </p:cNvSpPr>
          <p:nvPr/>
        </p:nvSpPr>
        <p:spPr bwMode="auto">
          <a:xfrm>
            <a:off x="9566275" y="7345363"/>
            <a:ext cx="309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3</a:t>
            </a:r>
          </a:p>
        </p:txBody>
      </p:sp>
      <p:sp>
        <p:nvSpPr>
          <p:cNvPr id="49189" name="AutoShape 37"/>
          <p:cNvSpPr>
            <a:spLocks noChangeArrowheads="1"/>
          </p:cNvSpPr>
          <p:nvPr/>
        </p:nvSpPr>
        <p:spPr bwMode="auto">
          <a:xfrm>
            <a:off x="3138488" y="3446463"/>
            <a:ext cx="1087437" cy="404812"/>
          </a:xfrm>
          <a:prstGeom prst="roundRect">
            <a:avLst>
              <a:gd name="adj" fmla="val 16667"/>
            </a:avLst>
          </a:prstGeom>
          <a:noFill/>
          <a:ln w="38160">
            <a:solidFill>
              <a:srgbClr val="FFEA18"/>
            </a:solidFill>
            <a:miter lim="800000"/>
            <a:headEnd/>
            <a:tailEnd/>
          </a:ln>
          <a:effectLst>
            <a:outerShdw blurRad="63500" dist="40186" dir="4303642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222895" y="307975"/>
            <a:ext cx="4086225" cy="2703513"/>
            <a:chOff x="105" y="194"/>
            <a:chExt cx="2573" cy="1703"/>
          </a:xfrm>
        </p:grpSpPr>
        <p:sp>
          <p:nvSpPr>
            <p:cNvPr id="99363" name="AutoShape 39"/>
            <p:cNvSpPr>
              <a:spLocks noChangeArrowheads="1"/>
            </p:cNvSpPr>
            <p:nvPr/>
          </p:nvSpPr>
          <p:spPr bwMode="auto">
            <a:xfrm flipH="1">
              <a:off x="142" y="194"/>
              <a:ext cx="2459" cy="1703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0000"/>
                </a:gs>
                <a:gs pos="50000">
                  <a:srgbClr val="2828FF"/>
                </a:gs>
                <a:gs pos="100000">
                  <a:srgbClr val="000000"/>
                </a:gs>
              </a:gsLst>
              <a:lin ang="5400000" scaled="1"/>
            </a:gradFill>
            <a:ln w="76320">
              <a:solidFill>
                <a:srgbClr val="FC0128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99364" name="Text Box 40"/>
            <p:cNvSpPr txBox="1">
              <a:spLocks noChangeArrowheads="1"/>
            </p:cNvSpPr>
            <p:nvPr/>
          </p:nvSpPr>
          <p:spPr bwMode="auto">
            <a:xfrm>
              <a:off x="105" y="361"/>
              <a:ext cx="2573" cy="1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spcBef>
                  <a:spcPts val="4125"/>
                </a:spcBef>
                <a:buClr>
                  <a:srgbClr val="FFEA18"/>
                </a:buClr>
              </a:pPr>
              <a:r>
                <a:rPr lang="en-GB" sz="6600" b="1" dirty="0">
                  <a:solidFill>
                    <a:srgbClr val="FFEA18"/>
                  </a:solidFill>
                  <a:latin typeface="Comic Sans MS" charset="0"/>
                  <a:ea typeface="MS Gothic" charset="0"/>
                  <a:cs typeface="MS Gothic" charset="0"/>
                </a:rPr>
                <a:t>A.D.  59-62</a:t>
              </a:r>
            </a:p>
          </p:txBody>
        </p:sp>
      </p:grpSp>
      <p:sp>
        <p:nvSpPr>
          <p:cNvPr id="49193" name="AutoShape 41"/>
          <p:cNvSpPr>
            <a:spLocks noChangeArrowheads="1"/>
          </p:cNvSpPr>
          <p:nvPr/>
        </p:nvSpPr>
        <p:spPr bwMode="auto">
          <a:xfrm rot="5340000">
            <a:off x="3743325" y="4011613"/>
            <a:ext cx="688975" cy="454025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9194" name="AutoShape 42"/>
          <p:cNvSpPr>
            <a:spLocks noChangeArrowheads="1"/>
          </p:cNvSpPr>
          <p:nvPr/>
        </p:nvSpPr>
        <p:spPr bwMode="auto">
          <a:xfrm rot="1200000">
            <a:off x="4087813" y="4967288"/>
            <a:ext cx="690562" cy="454025"/>
          </a:xfrm>
          <a:prstGeom prst="leftArrow">
            <a:avLst>
              <a:gd name="adj1" fmla="val 50000"/>
              <a:gd name="adj2" fmla="val 38024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9195" name="AutoShape 43"/>
          <p:cNvSpPr>
            <a:spLocks noChangeArrowheads="1"/>
          </p:cNvSpPr>
          <p:nvPr/>
        </p:nvSpPr>
        <p:spPr bwMode="auto">
          <a:xfrm rot="60000">
            <a:off x="5953125" y="4872038"/>
            <a:ext cx="692150" cy="454025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9196" name="AutoShape 44"/>
          <p:cNvSpPr>
            <a:spLocks noChangeArrowheads="1"/>
          </p:cNvSpPr>
          <p:nvPr/>
        </p:nvSpPr>
        <p:spPr bwMode="auto">
          <a:xfrm rot="5880000">
            <a:off x="6625431" y="4950619"/>
            <a:ext cx="690563" cy="454025"/>
          </a:xfrm>
          <a:prstGeom prst="leftArrow">
            <a:avLst>
              <a:gd name="adj1" fmla="val 50000"/>
              <a:gd name="adj2" fmla="val 38025"/>
            </a:avLst>
          </a:prstGeom>
          <a:solidFill>
            <a:srgbClr val="FFEA18"/>
          </a:solidFill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49197" name="Freeform 45"/>
          <p:cNvSpPr>
            <a:spLocks noChangeArrowheads="1"/>
          </p:cNvSpPr>
          <p:nvPr/>
        </p:nvSpPr>
        <p:spPr bwMode="auto">
          <a:xfrm>
            <a:off x="4162425" y="3633788"/>
            <a:ext cx="3024188" cy="1841500"/>
          </a:xfrm>
          <a:custGeom>
            <a:avLst/>
            <a:gdLst/>
            <a:ahLst/>
            <a:cxnLst>
              <a:cxn ang="0">
                <a:pos x="1896" y="1160"/>
              </a:cxn>
              <a:cxn ang="0">
                <a:pos x="1869" y="1151"/>
              </a:cxn>
              <a:cxn ang="0">
                <a:pos x="1905" y="971"/>
              </a:cxn>
              <a:cxn ang="0">
                <a:pos x="1896" y="800"/>
              </a:cxn>
              <a:cxn ang="0">
                <a:pos x="1609" y="720"/>
              </a:cxn>
              <a:cxn ang="0">
                <a:pos x="1546" y="711"/>
              </a:cxn>
              <a:cxn ang="0">
                <a:pos x="1465" y="746"/>
              </a:cxn>
              <a:cxn ang="0">
                <a:pos x="1357" y="782"/>
              </a:cxn>
              <a:cxn ang="0">
                <a:pos x="1240" y="738"/>
              </a:cxn>
              <a:cxn ang="0">
                <a:pos x="1186" y="720"/>
              </a:cxn>
              <a:cxn ang="0">
                <a:pos x="1105" y="684"/>
              </a:cxn>
              <a:cxn ang="0">
                <a:pos x="1105" y="764"/>
              </a:cxn>
              <a:cxn ang="0">
                <a:pos x="1123" y="818"/>
              </a:cxn>
              <a:cxn ang="0">
                <a:pos x="980" y="908"/>
              </a:cxn>
              <a:cxn ang="0">
                <a:pos x="899" y="926"/>
              </a:cxn>
              <a:cxn ang="0">
                <a:pos x="476" y="881"/>
              </a:cxn>
              <a:cxn ang="0">
                <a:pos x="359" y="854"/>
              </a:cxn>
              <a:cxn ang="0">
                <a:pos x="332" y="836"/>
              </a:cxn>
              <a:cxn ang="0">
                <a:pos x="278" y="827"/>
              </a:cxn>
              <a:cxn ang="0">
                <a:pos x="224" y="809"/>
              </a:cxn>
              <a:cxn ang="0">
                <a:pos x="117" y="773"/>
              </a:cxn>
              <a:cxn ang="0">
                <a:pos x="90" y="764"/>
              </a:cxn>
              <a:cxn ang="0">
                <a:pos x="72" y="684"/>
              </a:cxn>
              <a:cxn ang="0">
                <a:pos x="45" y="675"/>
              </a:cxn>
              <a:cxn ang="0">
                <a:pos x="18" y="657"/>
              </a:cxn>
              <a:cxn ang="0">
                <a:pos x="117" y="603"/>
              </a:cxn>
              <a:cxn ang="0">
                <a:pos x="144" y="495"/>
              </a:cxn>
              <a:cxn ang="0">
                <a:pos x="162" y="396"/>
              </a:cxn>
              <a:cxn ang="0">
                <a:pos x="144" y="342"/>
              </a:cxn>
              <a:cxn ang="0">
                <a:pos x="117" y="315"/>
              </a:cxn>
              <a:cxn ang="0">
                <a:pos x="81" y="261"/>
              </a:cxn>
              <a:cxn ang="0">
                <a:pos x="63" y="207"/>
              </a:cxn>
              <a:cxn ang="0">
                <a:pos x="72" y="54"/>
              </a:cxn>
              <a:cxn ang="0">
                <a:pos x="18" y="27"/>
              </a:cxn>
              <a:cxn ang="0">
                <a:pos x="0" y="0"/>
              </a:cxn>
            </a:cxnLst>
            <a:rect l="0" t="0" r="r" b="b"/>
            <a:pathLst>
              <a:path w="1905" h="1160">
                <a:moveTo>
                  <a:pt x="1896" y="1160"/>
                </a:moveTo>
                <a:cubicBezTo>
                  <a:pt x="1887" y="1157"/>
                  <a:pt x="1874" y="1158"/>
                  <a:pt x="1869" y="1151"/>
                </a:cubicBezTo>
                <a:cubicBezTo>
                  <a:pt x="1836" y="1110"/>
                  <a:pt x="1878" y="1010"/>
                  <a:pt x="1905" y="971"/>
                </a:cubicBezTo>
                <a:cubicBezTo>
                  <a:pt x="1902" y="914"/>
                  <a:pt x="1900" y="856"/>
                  <a:pt x="1896" y="800"/>
                </a:cubicBezTo>
                <a:cubicBezTo>
                  <a:pt x="1884" y="660"/>
                  <a:pt x="1736" y="724"/>
                  <a:pt x="1609" y="720"/>
                </a:cubicBezTo>
                <a:cubicBezTo>
                  <a:pt x="1588" y="717"/>
                  <a:pt x="1567" y="711"/>
                  <a:pt x="1546" y="711"/>
                </a:cubicBezTo>
                <a:cubicBezTo>
                  <a:pt x="1516" y="711"/>
                  <a:pt x="1493" y="739"/>
                  <a:pt x="1465" y="746"/>
                </a:cubicBezTo>
                <a:cubicBezTo>
                  <a:pt x="1417" y="755"/>
                  <a:pt x="1395" y="756"/>
                  <a:pt x="1357" y="782"/>
                </a:cubicBezTo>
                <a:cubicBezTo>
                  <a:pt x="1313" y="771"/>
                  <a:pt x="1281" y="751"/>
                  <a:pt x="1240" y="738"/>
                </a:cubicBezTo>
                <a:cubicBezTo>
                  <a:pt x="1221" y="732"/>
                  <a:pt x="1186" y="720"/>
                  <a:pt x="1186" y="720"/>
                </a:cubicBezTo>
                <a:cubicBezTo>
                  <a:pt x="1154" y="688"/>
                  <a:pt x="1150" y="668"/>
                  <a:pt x="1105" y="684"/>
                </a:cubicBezTo>
                <a:cubicBezTo>
                  <a:pt x="1091" y="723"/>
                  <a:pt x="1091" y="710"/>
                  <a:pt x="1105" y="764"/>
                </a:cubicBezTo>
                <a:cubicBezTo>
                  <a:pt x="1109" y="782"/>
                  <a:pt x="1123" y="818"/>
                  <a:pt x="1123" y="818"/>
                </a:cubicBezTo>
                <a:cubicBezTo>
                  <a:pt x="1102" y="921"/>
                  <a:pt x="1098" y="897"/>
                  <a:pt x="980" y="908"/>
                </a:cubicBezTo>
                <a:cubicBezTo>
                  <a:pt x="947" y="929"/>
                  <a:pt x="936" y="938"/>
                  <a:pt x="899" y="926"/>
                </a:cubicBezTo>
                <a:cubicBezTo>
                  <a:pt x="821" y="810"/>
                  <a:pt x="513" y="881"/>
                  <a:pt x="476" y="881"/>
                </a:cubicBezTo>
                <a:cubicBezTo>
                  <a:pt x="446" y="876"/>
                  <a:pt x="385" y="871"/>
                  <a:pt x="359" y="854"/>
                </a:cubicBezTo>
                <a:cubicBezTo>
                  <a:pt x="350" y="848"/>
                  <a:pt x="342" y="839"/>
                  <a:pt x="332" y="836"/>
                </a:cubicBezTo>
                <a:cubicBezTo>
                  <a:pt x="314" y="830"/>
                  <a:pt x="295" y="831"/>
                  <a:pt x="278" y="827"/>
                </a:cubicBezTo>
                <a:cubicBezTo>
                  <a:pt x="259" y="822"/>
                  <a:pt x="241" y="815"/>
                  <a:pt x="224" y="809"/>
                </a:cubicBezTo>
                <a:cubicBezTo>
                  <a:pt x="188" y="796"/>
                  <a:pt x="152" y="784"/>
                  <a:pt x="117" y="773"/>
                </a:cubicBezTo>
                <a:cubicBezTo>
                  <a:pt x="108" y="770"/>
                  <a:pt x="90" y="764"/>
                  <a:pt x="90" y="764"/>
                </a:cubicBezTo>
                <a:cubicBezTo>
                  <a:pt x="85" y="737"/>
                  <a:pt x="91" y="703"/>
                  <a:pt x="72" y="684"/>
                </a:cubicBezTo>
                <a:cubicBezTo>
                  <a:pt x="65" y="677"/>
                  <a:pt x="53" y="679"/>
                  <a:pt x="45" y="675"/>
                </a:cubicBezTo>
                <a:cubicBezTo>
                  <a:pt x="35" y="670"/>
                  <a:pt x="27" y="663"/>
                  <a:pt x="18" y="657"/>
                </a:cubicBezTo>
                <a:cubicBezTo>
                  <a:pt x="61" y="627"/>
                  <a:pt x="86" y="648"/>
                  <a:pt x="117" y="603"/>
                </a:cubicBezTo>
                <a:cubicBezTo>
                  <a:pt x="108" y="543"/>
                  <a:pt x="95" y="527"/>
                  <a:pt x="144" y="495"/>
                </a:cubicBezTo>
                <a:cubicBezTo>
                  <a:pt x="169" y="456"/>
                  <a:pt x="175" y="443"/>
                  <a:pt x="162" y="396"/>
                </a:cubicBezTo>
                <a:cubicBezTo>
                  <a:pt x="157" y="377"/>
                  <a:pt x="157" y="355"/>
                  <a:pt x="144" y="342"/>
                </a:cubicBezTo>
                <a:cubicBezTo>
                  <a:pt x="135" y="333"/>
                  <a:pt x="124" y="325"/>
                  <a:pt x="117" y="315"/>
                </a:cubicBezTo>
                <a:cubicBezTo>
                  <a:pt x="103" y="297"/>
                  <a:pt x="87" y="281"/>
                  <a:pt x="81" y="261"/>
                </a:cubicBezTo>
                <a:cubicBezTo>
                  <a:pt x="75" y="243"/>
                  <a:pt x="63" y="207"/>
                  <a:pt x="63" y="207"/>
                </a:cubicBezTo>
                <a:cubicBezTo>
                  <a:pt x="69" y="160"/>
                  <a:pt x="92" y="100"/>
                  <a:pt x="72" y="54"/>
                </a:cubicBezTo>
                <a:cubicBezTo>
                  <a:pt x="65" y="40"/>
                  <a:pt x="29" y="30"/>
                  <a:pt x="18" y="27"/>
                </a:cubicBezTo>
                <a:cubicBezTo>
                  <a:pt x="12" y="18"/>
                  <a:pt x="0" y="0"/>
                  <a:pt x="0" y="0"/>
                </a:cubicBezTo>
              </a:path>
            </a:pathLst>
          </a:custGeom>
          <a:noFill/>
          <a:ln w="76320">
            <a:solidFill>
              <a:srgbClr val="FFFF00"/>
            </a:solidFill>
            <a:round/>
            <a:headEnd/>
            <a:tailEnd/>
          </a:ln>
          <a:effectLst>
            <a:outerShdw blurRad="63500" dist="40186" dir="4303642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99362" name="Title 1"/>
          <p:cNvSpPr>
            <a:spLocks noGrp="1"/>
          </p:cNvSpPr>
          <p:nvPr>
            <p:ph type="title" idx="4294967295"/>
          </p:nvPr>
        </p:nvSpPr>
        <p:spPr bwMode="auto">
          <a:xfrm>
            <a:off x="503238" y="-847725"/>
            <a:ext cx="9051925" cy="801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704" tIns="50853" rIns="101704" bIns="50853"/>
          <a:lstStyle/>
          <a:p>
            <a:r>
              <a:rPr lang="en-GB" sz="3200" b="1">
                <a:latin typeface="Comic Sans MS" charset="0"/>
                <a:cs typeface="ＭＳ Ｐゴシック" charset="0"/>
              </a:rPr>
              <a:t>4. </a:t>
            </a:r>
            <a:r>
              <a:rPr lang="en-GB" altLang="ja-JP" sz="3200" b="1">
                <a:latin typeface="Comic Sans MS" charset="0"/>
                <a:ea typeface="Comic Sans MS" charset="0"/>
                <a:cs typeface="ＭＳ Ｐゴシック" charset="0"/>
              </a:rPr>
              <a:t>"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To </a:t>
            </a:r>
            <a:r>
              <a:rPr lang="en-GB" altLang="ja-JP" sz="3200" b="1" u="sng">
                <a:solidFill>
                  <a:srgbClr val="FC0128"/>
                </a:solidFill>
                <a:latin typeface="Comic Sans MS" charset="0"/>
                <a:cs typeface="ＭＳ Ｐゴシック" charset="0"/>
              </a:rPr>
              <a:t>Rome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 and </a:t>
            </a:r>
            <a:r>
              <a:rPr lang="en-GB" altLang="ja-JP" sz="3200" b="1" u="sng">
                <a:solidFill>
                  <a:srgbClr val="FC0128"/>
                </a:solidFill>
                <a:latin typeface="Comic Sans MS" charset="0"/>
                <a:cs typeface="ＭＳ Ｐゴシック" charset="0"/>
              </a:rPr>
              <a:t>GAIN</a:t>
            </a:r>
            <a:r>
              <a:rPr lang="en-GB" altLang="ja-JP" sz="3200" b="1">
                <a:latin typeface="Comic Sans MS" charset="0"/>
                <a:cs typeface="ＭＳ Ｐゴシック" charset="0"/>
              </a:rPr>
              <a:t>!"</a:t>
            </a:r>
            <a:endParaRPr lang="en-US">
              <a:latin typeface="Times New Roman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49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49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9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9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9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9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9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9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9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9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89" grpId="0" animBg="1"/>
      <p:bldP spid="49193" grpId="0" animBg="1"/>
      <p:bldP spid="49194" grpId="0" animBg="1"/>
      <p:bldP spid="49195" grpId="0" animBg="1"/>
      <p:bldP spid="4919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21D91"/>
              </a:gs>
              <a:gs pos="100000">
                <a:srgbClr val="000000"/>
              </a:gs>
            </a:gsLst>
            <a:lin ang="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101378" name="Rectangle 2"/>
          <p:cNvSpPr>
            <a:spLocks noChangeArrowheads="1"/>
          </p:cNvSpPr>
          <p:nvPr/>
        </p:nvSpPr>
        <p:spPr bwMode="auto">
          <a:xfrm>
            <a:off x="8596313" y="7416800"/>
            <a:ext cx="73977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buClr>
                <a:srgbClr val="FFFFFF"/>
              </a:buClr>
              <a:tabLst>
                <a:tab pos="0" algn="l"/>
                <a:tab pos="906463" algn="l"/>
                <a:tab pos="1817688" algn="l"/>
                <a:tab pos="2730500" algn="l"/>
                <a:tab pos="3643313" algn="l"/>
                <a:tab pos="4556125" algn="l"/>
                <a:tab pos="5472113" algn="l"/>
                <a:tab pos="6381750" algn="l"/>
                <a:tab pos="7294563" algn="l"/>
                <a:tab pos="8207375" algn="l"/>
                <a:tab pos="9120188" algn="l"/>
                <a:tab pos="10034588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pic>
        <p:nvPicPr>
          <p:cNvPr id="50179" name="Picture 3"/>
          <p:cNvPicPr>
            <a:picLocks noChangeAspect="1" noChangeArrowheads="1"/>
          </p:cNvPicPr>
          <p:nvPr/>
        </p:nvPicPr>
        <p:blipFill>
          <a:blip r:embed="rId3"/>
          <a:srcRect l="5481" t="4640" r="4184" b="3424"/>
          <a:stretch>
            <a:fillRect/>
          </a:stretch>
        </p:blipFill>
        <p:spPr bwMode="auto">
          <a:xfrm>
            <a:off x="652463" y="538163"/>
            <a:ext cx="8745537" cy="65516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71785" dir="2700000" algn="ctr" rotWithShape="0">
              <a:srgbClr val="808080"/>
            </a:outerShdw>
          </a:effectLst>
        </p:spPr>
      </p:pic>
      <p:sp>
        <p:nvSpPr>
          <p:cNvPr id="101380" name="Text Box 4"/>
          <p:cNvSpPr txBox="1">
            <a:spLocks noChangeArrowheads="1"/>
          </p:cNvSpPr>
          <p:nvPr/>
        </p:nvSpPr>
        <p:spPr bwMode="auto">
          <a:xfrm rot="1320000">
            <a:off x="642938" y="1577975"/>
            <a:ext cx="150018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ATLANTIC OCEAN</a:t>
            </a:r>
          </a:p>
        </p:txBody>
      </p:sp>
      <p:sp>
        <p:nvSpPr>
          <p:cNvPr id="101381" name="Freeform 5"/>
          <p:cNvSpPr>
            <a:spLocks noChangeArrowheads="1"/>
          </p:cNvSpPr>
          <p:nvPr/>
        </p:nvSpPr>
        <p:spPr bwMode="auto">
          <a:xfrm>
            <a:off x="6877050" y="6064250"/>
            <a:ext cx="1004888" cy="1131888"/>
          </a:xfrm>
          <a:custGeom>
            <a:avLst/>
            <a:gdLst>
              <a:gd name="T0" fmla="*/ 2147483647 w 576"/>
              <a:gd name="T1" fmla="*/ 2147483647 h 629"/>
              <a:gd name="T2" fmla="*/ 2147483647 w 576"/>
              <a:gd name="T3" fmla="*/ 2147483647 h 629"/>
              <a:gd name="T4" fmla="*/ 2147483647 w 576"/>
              <a:gd name="T5" fmla="*/ 2147483647 h 629"/>
              <a:gd name="T6" fmla="*/ 2147483647 w 576"/>
              <a:gd name="T7" fmla="*/ 2147483647 h 629"/>
              <a:gd name="T8" fmla="*/ 2147483647 w 576"/>
              <a:gd name="T9" fmla="*/ 2147483647 h 629"/>
              <a:gd name="T10" fmla="*/ 2147483647 w 576"/>
              <a:gd name="T11" fmla="*/ 2147483647 h 629"/>
              <a:gd name="T12" fmla="*/ 2147483647 w 576"/>
              <a:gd name="T13" fmla="*/ 2147483647 h 629"/>
              <a:gd name="T14" fmla="*/ 2147483647 w 576"/>
              <a:gd name="T15" fmla="*/ 2147483647 h 629"/>
              <a:gd name="T16" fmla="*/ 2147483647 w 576"/>
              <a:gd name="T17" fmla="*/ 2147483647 h 629"/>
              <a:gd name="T18" fmla="*/ 2147483647 w 576"/>
              <a:gd name="T19" fmla="*/ 2147483647 h 629"/>
              <a:gd name="T20" fmla="*/ 2147483647 w 576"/>
              <a:gd name="T21" fmla="*/ 2147483647 h 629"/>
              <a:gd name="T22" fmla="*/ 2147483647 w 576"/>
              <a:gd name="T23" fmla="*/ 2147483647 h 629"/>
              <a:gd name="T24" fmla="*/ 2147483647 w 576"/>
              <a:gd name="T25" fmla="*/ 2147483647 h 629"/>
              <a:gd name="T26" fmla="*/ 2147483647 w 576"/>
              <a:gd name="T27" fmla="*/ 2147483647 h 629"/>
              <a:gd name="T28" fmla="*/ 2147483647 w 576"/>
              <a:gd name="T29" fmla="*/ 2147483647 h 629"/>
              <a:gd name="T30" fmla="*/ 2147483647 w 576"/>
              <a:gd name="T31" fmla="*/ 2147483647 h 629"/>
              <a:gd name="T32" fmla="*/ 2147483647 w 576"/>
              <a:gd name="T33" fmla="*/ 2147483647 h 629"/>
              <a:gd name="T34" fmla="*/ 2147483647 w 576"/>
              <a:gd name="T35" fmla="*/ 2147483647 h 629"/>
              <a:gd name="T36" fmla="*/ 2147483647 w 576"/>
              <a:gd name="T37" fmla="*/ 2147483647 h 629"/>
              <a:gd name="T38" fmla="*/ 2147483647 w 576"/>
              <a:gd name="T39" fmla="*/ 2147483647 h 629"/>
              <a:gd name="T40" fmla="*/ 2147483647 w 576"/>
              <a:gd name="T41" fmla="*/ 2147483647 h 629"/>
              <a:gd name="T42" fmla="*/ 2147483647 w 576"/>
              <a:gd name="T43" fmla="*/ 2147483647 h 629"/>
              <a:gd name="T44" fmla="*/ 2147483647 w 576"/>
              <a:gd name="T45" fmla="*/ 2147483647 h 629"/>
              <a:gd name="T46" fmla="*/ 2147483647 w 576"/>
              <a:gd name="T47" fmla="*/ 2147483647 h 629"/>
              <a:gd name="T48" fmla="*/ 2147483647 w 576"/>
              <a:gd name="T49" fmla="*/ 2147483647 h 629"/>
              <a:gd name="T50" fmla="*/ 2147483647 w 576"/>
              <a:gd name="T51" fmla="*/ 2147483647 h 629"/>
              <a:gd name="T52" fmla="*/ 2147483647 w 576"/>
              <a:gd name="T53" fmla="*/ 2147483647 h 629"/>
              <a:gd name="T54" fmla="*/ 2147483647 w 576"/>
              <a:gd name="T55" fmla="*/ 2147483647 h 629"/>
              <a:gd name="T56" fmla="*/ 2147483647 w 576"/>
              <a:gd name="T57" fmla="*/ 2147483647 h 62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76"/>
              <a:gd name="T88" fmla="*/ 0 h 629"/>
              <a:gd name="T89" fmla="*/ 576 w 576"/>
              <a:gd name="T90" fmla="*/ 629 h 62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76" h="629">
                <a:moveTo>
                  <a:pt x="302" y="533"/>
                </a:moveTo>
                <a:cubicBezTo>
                  <a:pt x="293" y="491"/>
                  <a:pt x="302" y="474"/>
                  <a:pt x="262" y="461"/>
                </a:cubicBezTo>
                <a:cubicBezTo>
                  <a:pt x="254" y="453"/>
                  <a:pt x="244" y="445"/>
                  <a:pt x="238" y="437"/>
                </a:cubicBezTo>
                <a:cubicBezTo>
                  <a:pt x="226" y="421"/>
                  <a:pt x="206" y="389"/>
                  <a:pt x="206" y="389"/>
                </a:cubicBezTo>
                <a:cubicBezTo>
                  <a:pt x="186" y="312"/>
                  <a:pt x="163" y="295"/>
                  <a:pt x="94" y="261"/>
                </a:cubicBezTo>
                <a:cubicBezTo>
                  <a:pt x="83" y="245"/>
                  <a:pt x="64" y="232"/>
                  <a:pt x="62" y="213"/>
                </a:cubicBezTo>
                <a:cubicBezTo>
                  <a:pt x="60" y="199"/>
                  <a:pt x="57" y="146"/>
                  <a:pt x="46" y="125"/>
                </a:cubicBezTo>
                <a:cubicBezTo>
                  <a:pt x="0" y="42"/>
                  <a:pt x="24" y="107"/>
                  <a:pt x="6" y="53"/>
                </a:cubicBezTo>
                <a:cubicBezTo>
                  <a:pt x="17" y="29"/>
                  <a:pt x="18" y="0"/>
                  <a:pt x="54" y="29"/>
                </a:cubicBezTo>
                <a:cubicBezTo>
                  <a:pt x="69" y="41"/>
                  <a:pt x="62" y="67"/>
                  <a:pt x="70" y="85"/>
                </a:cubicBezTo>
                <a:cubicBezTo>
                  <a:pt x="79" y="107"/>
                  <a:pt x="109" y="170"/>
                  <a:pt x="126" y="181"/>
                </a:cubicBezTo>
                <a:cubicBezTo>
                  <a:pt x="142" y="191"/>
                  <a:pt x="174" y="213"/>
                  <a:pt x="174" y="213"/>
                </a:cubicBezTo>
                <a:cubicBezTo>
                  <a:pt x="195" y="244"/>
                  <a:pt x="185" y="256"/>
                  <a:pt x="222" y="269"/>
                </a:cubicBezTo>
                <a:cubicBezTo>
                  <a:pt x="224" y="215"/>
                  <a:pt x="218" y="161"/>
                  <a:pt x="230" y="109"/>
                </a:cubicBezTo>
                <a:cubicBezTo>
                  <a:pt x="231" y="100"/>
                  <a:pt x="251" y="108"/>
                  <a:pt x="254" y="117"/>
                </a:cubicBezTo>
                <a:cubicBezTo>
                  <a:pt x="256" y="126"/>
                  <a:pt x="241" y="182"/>
                  <a:pt x="238" y="197"/>
                </a:cubicBezTo>
                <a:cubicBezTo>
                  <a:pt x="242" y="218"/>
                  <a:pt x="238" y="245"/>
                  <a:pt x="254" y="261"/>
                </a:cubicBezTo>
                <a:cubicBezTo>
                  <a:pt x="262" y="269"/>
                  <a:pt x="319" y="288"/>
                  <a:pt x="334" y="293"/>
                </a:cubicBezTo>
                <a:cubicBezTo>
                  <a:pt x="342" y="301"/>
                  <a:pt x="352" y="307"/>
                  <a:pt x="358" y="317"/>
                </a:cubicBezTo>
                <a:cubicBezTo>
                  <a:pt x="368" y="336"/>
                  <a:pt x="369" y="372"/>
                  <a:pt x="390" y="389"/>
                </a:cubicBezTo>
                <a:cubicBezTo>
                  <a:pt x="403" y="400"/>
                  <a:pt x="423" y="403"/>
                  <a:pt x="438" y="413"/>
                </a:cubicBezTo>
                <a:cubicBezTo>
                  <a:pt x="458" y="443"/>
                  <a:pt x="462" y="462"/>
                  <a:pt x="494" y="477"/>
                </a:cubicBezTo>
                <a:cubicBezTo>
                  <a:pt x="509" y="483"/>
                  <a:pt x="542" y="493"/>
                  <a:pt x="542" y="493"/>
                </a:cubicBezTo>
                <a:cubicBezTo>
                  <a:pt x="549" y="522"/>
                  <a:pt x="558" y="551"/>
                  <a:pt x="566" y="581"/>
                </a:cubicBezTo>
                <a:cubicBezTo>
                  <a:pt x="480" y="615"/>
                  <a:pt x="576" y="580"/>
                  <a:pt x="470" y="605"/>
                </a:cubicBezTo>
                <a:cubicBezTo>
                  <a:pt x="453" y="608"/>
                  <a:pt x="438" y="615"/>
                  <a:pt x="422" y="621"/>
                </a:cubicBezTo>
                <a:cubicBezTo>
                  <a:pt x="414" y="623"/>
                  <a:pt x="398" y="629"/>
                  <a:pt x="398" y="629"/>
                </a:cubicBezTo>
                <a:cubicBezTo>
                  <a:pt x="349" y="620"/>
                  <a:pt x="335" y="622"/>
                  <a:pt x="302" y="589"/>
                </a:cubicBezTo>
                <a:cubicBezTo>
                  <a:pt x="293" y="537"/>
                  <a:pt x="282" y="552"/>
                  <a:pt x="302" y="533"/>
                </a:cubicBez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12600">
            <a:solidFill>
              <a:srgbClr val="000000"/>
            </a:solidFill>
            <a:round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01382" name="Rectangle 6"/>
          <p:cNvSpPr>
            <a:spLocks noChangeArrowheads="1"/>
          </p:cNvSpPr>
          <p:nvPr/>
        </p:nvSpPr>
        <p:spPr bwMode="auto">
          <a:xfrm>
            <a:off x="628650" y="561975"/>
            <a:ext cx="8745538" cy="6605588"/>
          </a:xfrm>
          <a:prstGeom prst="rect">
            <a:avLst/>
          </a:prstGeom>
          <a:noFill/>
          <a:ln w="76320">
            <a:solidFill>
              <a:srgbClr val="A5002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101383" name="Text Box 7"/>
          <p:cNvSpPr txBox="1">
            <a:spLocks noChangeArrowheads="1"/>
          </p:cNvSpPr>
          <p:nvPr/>
        </p:nvSpPr>
        <p:spPr bwMode="auto">
          <a:xfrm>
            <a:off x="9632950" y="115888"/>
            <a:ext cx="204788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375"/>
              </a:spcBef>
              <a:buClr>
                <a:srgbClr val="FFA27C"/>
              </a:buClr>
            </a:pPr>
            <a:r>
              <a:rPr lang="en-GB" sz="2200">
                <a:solidFill>
                  <a:srgbClr val="FFA27C"/>
                </a:solidFill>
                <a:latin typeface="Comic Sans MS" charset="0"/>
                <a:ea typeface="MS Gothic" charset="0"/>
                <a:cs typeface="MS Gothic" charset="0"/>
              </a:rPr>
              <a:t> </a:t>
            </a:r>
          </a:p>
        </p:txBody>
      </p:sp>
      <p:grpSp>
        <p:nvGrpSpPr>
          <p:cNvPr id="101384" name="Group 8"/>
          <p:cNvGrpSpPr>
            <a:grpSpLocks/>
          </p:cNvGrpSpPr>
          <p:nvPr/>
        </p:nvGrpSpPr>
        <p:grpSpPr bwMode="auto">
          <a:xfrm>
            <a:off x="1068388" y="2540000"/>
            <a:ext cx="8074025" cy="4238625"/>
            <a:chOff x="673" y="1600"/>
            <a:chExt cx="5086" cy="2670"/>
          </a:xfrm>
        </p:grpSpPr>
        <p:sp>
          <p:nvSpPr>
            <p:cNvPr id="101416" name="Text Box 9"/>
            <p:cNvSpPr txBox="1">
              <a:spLocks noChangeArrowheads="1"/>
            </p:cNvSpPr>
            <p:nvPr/>
          </p:nvSpPr>
          <p:spPr bwMode="auto">
            <a:xfrm>
              <a:off x="673" y="2759"/>
              <a:ext cx="1813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513"/>
                </a:spcBef>
                <a:buClr>
                  <a:srgbClr val="0033CC"/>
                </a:buClr>
              </a:pPr>
              <a:r>
                <a:rPr lang="en-GB" sz="40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AFRICA</a:t>
              </a:r>
            </a:p>
          </p:txBody>
        </p:sp>
        <p:sp>
          <p:nvSpPr>
            <p:cNvPr id="101417" name="Text Box 10"/>
            <p:cNvSpPr txBox="1">
              <a:spLocks noChangeArrowheads="1"/>
            </p:cNvSpPr>
            <p:nvPr/>
          </p:nvSpPr>
          <p:spPr bwMode="auto">
            <a:xfrm>
              <a:off x="4656" y="1957"/>
              <a:ext cx="102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513"/>
                </a:spcBef>
                <a:buClr>
                  <a:srgbClr val="0033CC"/>
                </a:buClr>
              </a:pPr>
              <a:r>
                <a:rPr lang="en-GB" sz="40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ASIA</a:t>
              </a:r>
            </a:p>
          </p:txBody>
        </p:sp>
        <p:sp>
          <p:nvSpPr>
            <p:cNvPr id="101418" name="Text Box 11"/>
            <p:cNvSpPr txBox="1">
              <a:spLocks noChangeArrowheads="1"/>
            </p:cNvSpPr>
            <p:nvPr/>
          </p:nvSpPr>
          <p:spPr bwMode="auto">
            <a:xfrm>
              <a:off x="803" y="1600"/>
              <a:ext cx="1998" cy="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2250"/>
                </a:spcBef>
                <a:buClr>
                  <a:srgbClr val="0033CC"/>
                </a:buClr>
              </a:pPr>
              <a:r>
                <a:rPr lang="en-GB" sz="3600" b="1" dirty="0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EUROP</a:t>
              </a:r>
            </a:p>
          </p:txBody>
        </p:sp>
        <p:sp>
          <p:nvSpPr>
            <p:cNvPr id="101419" name="Text Box 12"/>
            <p:cNvSpPr txBox="1">
              <a:spLocks noChangeArrowheads="1"/>
            </p:cNvSpPr>
            <p:nvPr/>
          </p:nvSpPr>
          <p:spPr bwMode="auto">
            <a:xfrm>
              <a:off x="4599" y="3922"/>
              <a:ext cx="1160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880" tIns="51120" rIns="101880" bIns="51120">
              <a:spAutoFit/>
            </a:bodyPr>
            <a:lstStyle>
              <a:lvl1pPr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06400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06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spcBef>
                  <a:spcPts val="1938"/>
                </a:spcBef>
                <a:buClr>
                  <a:srgbClr val="0033CC"/>
                </a:buClr>
              </a:pPr>
              <a:r>
                <a:rPr lang="en-GB" sz="3100" b="1">
                  <a:solidFill>
                    <a:srgbClr val="0033CC"/>
                  </a:solidFill>
                  <a:latin typeface="Comic Sans MS" charset="0"/>
                  <a:ea typeface="MS Gothic" charset="0"/>
                  <a:cs typeface="MS Gothic" charset="0"/>
                </a:rPr>
                <a:t>ARABIA</a:t>
              </a:r>
            </a:p>
          </p:txBody>
        </p:sp>
      </p:grpSp>
      <p:sp>
        <p:nvSpPr>
          <p:cNvPr id="101385" name="Text Box 13"/>
          <p:cNvSpPr txBox="1">
            <a:spLocks noChangeArrowheads="1"/>
          </p:cNvSpPr>
          <p:nvPr/>
        </p:nvSpPr>
        <p:spPr bwMode="auto">
          <a:xfrm>
            <a:off x="9474200" y="6991350"/>
            <a:ext cx="1825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buFontTx/>
              <a:buNone/>
            </a:pPr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sp>
        <p:nvSpPr>
          <p:cNvPr id="101386" name="Text Box 14"/>
          <p:cNvSpPr txBox="1">
            <a:spLocks noChangeArrowheads="1"/>
          </p:cNvSpPr>
          <p:nvPr/>
        </p:nvSpPr>
        <p:spPr bwMode="auto">
          <a:xfrm>
            <a:off x="9191625" y="7410450"/>
            <a:ext cx="336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47</a:t>
            </a:r>
          </a:p>
        </p:txBody>
      </p:sp>
      <p:sp>
        <p:nvSpPr>
          <p:cNvPr id="101387" name="Text Box 15"/>
          <p:cNvSpPr txBox="1">
            <a:spLocks noChangeArrowheads="1"/>
          </p:cNvSpPr>
          <p:nvPr/>
        </p:nvSpPr>
        <p:spPr bwMode="auto">
          <a:xfrm>
            <a:off x="9571038" y="7351713"/>
            <a:ext cx="311150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06400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06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7</a:t>
            </a:r>
          </a:p>
        </p:txBody>
      </p:sp>
      <p:sp>
        <p:nvSpPr>
          <p:cNvPr id="50193" name="Text Box 17"/>
          <p:cNvSpPr txBox="1">
            <a:spLocks noChangeArrowheads="1"/>
          </p:cNvSpPr>
          <p:nvPr/>
        </p:nvSpPr>
        <p:spPr bwMode="auto">
          <a:xfrm>
            <a:off x="830263" y="1238250"/>
            <a:ext cx="8924925" cy="457200"/>
          </a:xfrm>
          <a:prstGeom prst="rect">
            <a:avLst/>
          </a:prstGeom>
          <a:gradFill rotWithShape="0">
            <a:gsLst>
              <a:gs pos="0">
                <a:srgbClr val="000200"/>
              </a:gs>
              <a:gs pos="50000">
                <a:srgbClr val="0D6812"/>
              </a:gs>
              <a:gs pos="100000">
                <a:srgbClr val="000200"/>
              </a:gs>
            </a:gsLst>
            <a:lin ang="5400000" scaled="1"/>
          </a:gra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1016000" algn="l"/>
                <a:tab pos="2035175" algn="l"/>
                <a:tab pos="3054350" algn="l"/>
                <a:tab pos="4073525" algn="l"/>
                <a:tab pos="5091113" algn="l"/>
                <a:tab pos="6110288" algn="l"/>
                <a:tab pos="7129463" algn="l"/>
                <a:tab pos="8148638" algn="l"/>
                <a:tab pos="9166225" algn="l"/>
                <a:tab pos="10185400" algn="l"/>
                <a:tab pos="1120457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226">
              <a:spcBef>
                <a:spcPts val="1749"/>
              </a:spcBef>
              <a:buClr>
                <a:srgbClr val="FFFF00"/>
              </a:buClr>
              <a:defRPr/>
            </a:pPr>
            <a:r>
              <a:rPr lang="en-GB" b="1" dirty="0">
                <a:solidFill>
                  <a:srgbClr val="FFFF00"/>
                </a:solidFill>
                <a:ea typeface="MS Gothic" charset="0"/>
                <a:cs typeface="MS Gothic" charset="0"/>
              </a:rPr>
              <a:t>AT A GLANCE: PAUL</a:t>
            </a:r>
            <a:r>
              <a:rPr lang="fr-FR" altLang="ja-JP" b="1" dirty="0">
                <a:solidFill>
                  <a:srgbClr val="FFFF00"/>
                </a:solidFill>
                <a:ea typeface="MS Gothic" charset="0"/>
                <a:cs typeface="MS Gothic" charset="0"/>
              </a:rPr>
              <a:t>'</a:t>
            </a:r>
            <a:r>
              <a:rPr lang="en-GB" altLang="ja-JP" b="1" dirty="0">
                <a:solidFill>
                  <a:srgbClr val="FFFF00"/>
                </a:solidFill>
                <a:ea typeface="MS Gothic" charset="0"/>
                <a:cs typeface="MS Gothic" charset="0"/>
              </a:rPr>
              <a:t>S MISSIONARY JOURNEYS</a:t>
            </a:r>
            <a:endParaRPr lang="en-GB" b="1" dirty="0">
              <a:solidFill>
                <a:srgbClr val="FFFF00"/>
              </a:solidFill>
              <a:ea typeface="MS Gothic" charset="0"/>
              <a:cs typeface="MS Gothic" charset="0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565150" y="3186113"/>
            <a:ext cx="7573963" cy="1858962"/>
            <a:chOff x="356" y="2007"/>
            <a:chExt cx="4771" cy="1171"/>
          </a:xfrm>
        </p:grpSpPr>
        <p:pic>
          <p:nvPicPr>
            <p:cNvPr id="50195" name="Picture 19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56" y="2007"/>
              <a:ext cx="1562" cy="1171"/>
            </a:xfrm>
            <a:prstGeom prst="rect">
              <a:avLst/>
            </a:prstGeom>
            <a:noFill/>
            <a:ln w="76320">
              <a:solidFill>
                <a:srgbClr val="A50021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50196" name="Text Box 20"/>
            <p:cNvSpPr txBox="1">
              <a:spLocks noChangeArrowheads="1"/>
            </p:cNvSpPr>
            <p:nvPr/>
          </p:nvSpPr>
          <p:spPr bwMode="auto">
            <a:xfrm>
              <a:off x="1650" y="2415"/>
              <a:ext cx="3477" cy="288"/>
            </a:xfrm>
            <a:prstGeom prst="rect">
              <a:avLst/>
            </a:prstGeom>
            <a:gradFill rotWithShape="0">
              <a:gsLst>
                <a:gs pos="0">
                  <a:srgbClr val="000200"/>
                </a:gs>
                <a:gs pos="50000">
                  <a:srgbClr val="0D6812"/>
                </a:gs>
                <a:gs pos="100000">
                  <a:srgbClr val="000200"/>
                </a:gs>
              </a:gsLst>
              <a:lin ang="5400000" scaled="1"/>
            </a:gradFill>
            <a:ln w="38160">
              <a:solidFill>
                <a:srgbClr val="FFFF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226">
                <a:spcBef>
                  <a:spcPts val="1749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a typeface="MS Gothic" charset="0"/>
                  <a:cs typeface="MS Gothic" charset="0"/>
                </a:rPr>
                <a:t>#2: EUROP GUTMEI</a:t>
              </a:r>
            </a:p>
          </p:txBody>
        </p:sp>
      </p:grpSp>
      <p:grpSp>
        <p:nvGrpSpPr>
          <p:cNvPr id="5" name="Group 21"/>
          <p:cNvGrpSpPr>
            <a:grpSpLocks/>
          </p:cNvGrpSpPr>
          <p:nvPr/>
        </p:nvGrpSpPr>
        <p:grpSpPr bwMode="auto">
          <a:xfrm>
            <a:off x="839788" y="525463"/>
            <a:ext cx="8469312" cy="2035175"/>
            <a:chOff x="529" y="331"/>
            <a:chExt cx="5335" cy="1282"/>
          </a:xfrm>
        </p:grpSpPr>
        <p:pic>
          <p:nvPicPr>
            <p:cNvPr id="50198" name="Picture 22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529" y="331"/>
              <a:ext cx="1769" cy="1282"/>
            </a:xfrm>
            <a:prstGeom prst="rect">
              <a:avLst/>
            </a:prstGeom>
            <a:noFill/>
            <a:ln w="76320">
              <a:solidFill>
                <a:srgbClr val="A50021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50199" name="Text Box 23"/>
            <p:cNvSpPr txBox="1">
              <a:spLocks noChangeArrowheads="1"/>
            </p:cNvSpPr>
            <p:nvPr/>
          </p:nvSpPr>
          <p:spPr bwMode="auto">
            <a:xfrm>
              <a:off x="2063" y="773"/>
              <a:ext cx="3801" cy="288"/>
            </a:xfrm>
            <a:prstGeom prst="rect">
              <a:avLst/>
            </a:prstGeom>
            <a:gradFill rotWithShape="0">
              <a:gsLst>
                <a:gs pos="0">
                  <a:srgbClr val="000200"/>
                </a:gs>
                <a:gs pos="50000">
                  <a:srgbClr val="0D6812"/>
                </a:gs>
                <a:gs pos="100000">
                  <a:srgbClr val="000200"/>
                </a:gs>
              </a:gsLst>
              <a:lin ang="5400000" scaled="1"/>
            </a:gradFill>
            <a:ln w="38160">
              <a:solidFill>
                <a:srgbClr val="FFFF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226">
                <a:spcBef>
                  <a:spcPts val="1749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a typeface="MS Gothic" charset="0"/>
                  <a:cs typeface="MS Gothic" charset="0"/>
                </a:rPr>
                <a:t>#1 KAKHUAY: TAANV BAMV</a:t>
              </a:r>
            </a:p>
          </p:txBody>
        </p:sp>
      </p:grp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892425" y="1998663"/>
            <a:ext cx="6635751" cy="1527175"/>
            <a:chOff x="1822" y="1259"/>
            <a:chExt cx="4180" cy="962"/>
          </a:xfrm>
        </p:grpSpPr>
        <p:pic>
          <p:nvPicPr>
            <p:cNvPr id="50201" name="Picture 25"/>
            <p:cNvPicPr>
              <a:picLocks noChangeAspect="1" noChangeArrowheads="1"/>
            </p:cNvPicPr>
            <p:nvPr/>
          </p:nvPicPr>
          <p:blipFill>
            <a:blip r:embed="rId7">
              <a:lum contrast="18000"/>
            </a:blip>
            <a:srcRect t="12242"/>
            <a:stretch>
              <a:fillRect/>
            </a:stretch>
          </p:blipFill>
          <p:spPr bwMode="auto">
            <a:xfrm>
              <a:off x="1822" y="1259"/>
              <a:ext cx="1324" cy="962"/>
            </a:xfrm>
            <a:prstGeom prst="rect">
              <a:avLst/>
            </a:prstGeom>
            <a:noFill/>
            <a:ln w="76320">
              <a:solidFill>
                <a:srgbClr val="00AE00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50202" name="Text Box 26"/>
            <p:cNvSpPr txBox="1">
              <a:spLocks noChangeArrowheads="1"/>
            </p:cNvSpPr>
            <p:nvPr/>
          </p:nvSpPr>
          <p:spPr bwMode="auto">
            <a:xfrm>
              <a:off x="2007" y="1740"/>
              <a:ext cx="3995" cy="285"/>
            </a:xfrm>
            <a:prstGeom prst="rect">
              <a:avLst/>
            </a:prstGeom>
            <a:gradFill rotWithShape="0">
              <a:gsLst>
                <a:gs pos="0">
                  <a:srgbClr val="000200"/>
                </a:gs>
                <a:gs pos="50000">
                  <a:srgbClr val="0D6812"/>
                </a:gs>
                <a:gs pos="100000">
                  <a:srgbClr val="000200"/>
                </a:gs>
              </a:gsLst>
              <a:lin ang="5400000" scaled="1"/>
            </a:gradFill>
            <a:ln w="38160">
              <a:solidFill>
                <a:srgbClr val="FFFF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226">
                <a:spcBef>
                  <a:spcPts val="1749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a typeface="MS Gothic" charset="0"/>
                  <a:cs typeface="MS Gothic" charset="0"/>
                </a:rPr>
                <a:t>DUINAKHA: JERUSALEM MEITIN</a:t>
              </a:r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2746375" y="4710113"/>
            <a:ext cx="6489700" cy="1504950"/>
            <a:chOff x="1730" y="2967"/>
            <a:chExt cx="4088" cy="947"/>
          </a:xfrm>
        </p:grpSpPr>
        <p:pic>
          <p:nvPicPr>
            <p:cNvPr id="50204" name="Picture 28"/>
            <p:cNvPicPr>
              <a:picLocks noChangeAspect="1" noChangeArrowheads="1"/>
            </p:cNvPicPr>
            <p:nvPr/>
          </p:nvPicPr>
          <p:blipFill>
            <a:blip r:embed="rId8"/>
            <a:srcRect t="12869"/>
            <a:stretch>
              <a:fillRect/>
            </a:stretch>
          </p:blipFill>
          <p:spPr bwMode="auto">
            <a:xfrm>
              <a:off x="1730" y="2967"/>
              <a:ext cx="1634" cy="947"/>
            </a:xfrm>
            <a:prstGeom prst="rect">
              <a:avLst/>
            </a:prstGeom>
            <a:noFill/>
            <a:ln w="76320">
              <a:solidFill>
                <a:srgbClr val="2F8B2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</p:pic>
        <p:sp>
          <p:nvSpPr>
            <p:cNvPr id="50205" name="Text Box 29"/>
            <p:cNvSpPr txBox="1">
              <a:spLocks noChangeArrowheads="1"/>
            </p:cNvSpPr>
            <p:nvPr/>
          </p:nvSpPr>
          <p:spPr bwMode="auto">
            <a:xfrm>
              <a:off x="2791" y="3481"/>
              <a:ext cx="3027" cy="287"/>
            </a:xfrm>
            <a:prstGeom prst="rect">
              <a:avLst/>
            </a:prstGeom>
            <a:gradFill rotWithShape="0">
              <a:gsLst>
                <a:gs pos="0">
                  <a:srgbClr val="000200"/>
                </a:gs>
                <a:gs pos="50000">
                  <a:srgbClr val="0D6812"/>
                </a:gs>
                <a:gs pos="100000">
                  <a:srgbClr val="000200"/>
                </a:gs>
              </a:gsLst>
              <a:lin ang="5400000" scaled="1"/>
            </a:gradFill>
            <a:ln w="38160">
              <a:solidFill>
                <a:srgbClr val="FFFF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226">
                <a:spcBef>
                  <a:spcPts val="1749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a typeface="MS Gothic" charset="0"/>
                  <a:cs typeface="MS Gothic" charset="0"/>
                </a:rPr>
                <a:t>#3: ASIA GUTMEI</a:t>
              </a:r>
            </a:p>
          </p:txBody>
        </p: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936625" y="5799138"/>
            <a:ext cx="8372475" cy="1757362"/>
            <a:chOff x="590" y="3653"/>
            <a:chExt cx="5274" cy="1107"/>
          </a:xfrm>
        </p:grpSpPr>
        <p:pic>
          <p:nvPicPr>
            <p:cNvPr id="50207" name="Picture 31"/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590" y="3653"/>
              <a:ext cx="1666" cy="1107"/>
            </a:xfrm>
            <a:prstGeom prst="rect">
              <a:avLst/>
            </a:prstGeom>
            <a:noFill/>
            <a:ln w="76320">
              <a:solidFill>
                <a:srgbClr val="A50021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</p:pic>
        <p:sp>
          <p:nvSpPr>
            <p:cNvPr id="50208" name="Text Box 32"/>
            <p:cNvSpPr txBox="1">
              <a:spLocks noChangeArrowheads="1"/>
            </p:cNvSpPr>
            <p:nvPr/>
          </p:nvSpPr>
          <p:spPr bwMode="auto">
            <a:xfrm>
              <a:off x="2007" y="4323"/>
              <a:ext cx="3857" cy="285"/>
            </a:xfrm>
            <a:prstGeom prst="rect">
              <a:avLst/>
            </a:prstGeom>
            <a:gradFill rotWithShape="0">
              <a:gsLst>
                <a:gs pos="0">
                  <a:srgbClr val="000200"/>
                </a:gs>
                <a:gs pos="50000">
                  <a:srgbClr val="0D6812"/>
                </a:gs>
                <a:gs pos="100000">
                  <a:srgbClr val="000200"/>
                </a:gs>
              </a:gsLst>
              <a:lin ang="5400000" scaled="1"/>
            </a:gradFill>
            <a:ln w="38160">
              <a:solidFill>
                <a:srgbClr val="FFFF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1016000" algn="l"/>
                  <a:tab pos="2035175" algn="l"/>
                  <a:tab pos="3054350" algn="l"/>
                  <a:tab pos="4073525" algn="l"/>
                  <a:tab pos="5091113" algn="l"/>
                  <a:tab pos="6110288" algn="l"/>
                  <a:tab pos="7129463" algn="l"/>
                  <a:tab pos="8148638" algn="l"/>
                  <a:tab pos="9166225" algn="l"/>
                  <a:tab pos="10185400" algn="l"/>
                  <a:tab pos="1120457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226">
                <a:spcBef>
                  <a:spcPts val="1749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a typeface="MS Gothic" charset="0"/>
                  <a:cs typeface="MS Gothic" charset="0"/>
                </a:rPr>
                <a:t>#4: ROM KHOU RUI GAENGMEI</a:t>
              </a:r>
            </a:p>
          </p:txBody>
        </p:sp>
      </p:grpSp>
      <p:sp>
        <p:nvSpPr>
          <p:cNvPr id="50209" name="Rectangle 33"/>
          <p:cNvSpPr>
            <a:spLocks noChangeArrowheads="1"/>
          </p:cNvSpPr>
          <p:nvPr/>
        </p:nvSpPr>
        <p:spPr bwMode="auto">
          <a:xfrm>
            <a:off x="-11360" y="2232"/>
            <a:ext cx="10058400" cy="7772400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>
              <a:solidFill>
                <a:srgbClr val="FFFFFF"/>
              </a:solidFill>
              <a:ea typeface="MS Gothic" charset="0"/>
              <a:cs typeface="MS Gothic" charset="0"/>
            </a:endParaRPr>
          </a:p>
        </p:txBody>
      </p:sp>
      <p:grpSp>
        <p:nvGrpSpPr>
          <p:cNvPr id="9" name="Group 34"/>
          <p:cNvGrpSpPr>
            <a:grpSpLocks/>
          </p:cNvGrpSpPr>
          <p:nvPr/>
        </p:nvGrpSpPr>
        <p:grpSpPr bwMode="auto">
          <a:xfrm>
            <a:off x="5667223" y="2118519"/>
            <a:ext cx="3302000" cy="4559300"/>
            <a:chOff x="3312" y="1310"/>
            <a:chExt cx="2080" cy="2872"/>
          </a:xfrm>
        </p:grpSpPr>
        <p:sp>
          <p:nvSpPr>
            <p:cNvPr id="50211" name="Rectangle 35"/>
            <p:cNvSpPr>
              <a:spLocks noChangeArrowheads="1"/>
            </p:cNvSpPr>
            <p:nvPr/>
          </p:nvSpPr>
          <p:spPr bwMode="auto">
            <a:xfrm>
              <a:off x="3312" y="1310"/>
              <a:ext cx="2080" cy="2872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8C3D91"/>
                </a:gs>
              </a:gsLst>
              <a:lin ang="5400000" scaled="1"/>
            </a:gradFill>
            <a:ln w="57240">
              <a:solidFill>
                <a:srgbClr val="005DC0"/>
              </a:solidFill>
              <a:miter lim="800000"/>
              <a:headEnd/>
              <a:tailEnd/>
            </a:ln>
            <a:effectLst>
              <a:outerShdw blurRad="63500" dist="134956" dir="2927119" algn="ctr" rotWithShape="0">
                <a:srgbClr val="000000"/>
              </a:outerShdw>
            </a:effectLst>
          </p:spPr>
          <p:txBody>
            <a:bodyPr wrap="none" lIns="90000" tIns="46800" rIns="90000" bIns="46800" anchor="ctr"/>
            <a:lstStyle/>
            <a:p>
              <a:pPr algn="ctr" defTabSz="456238">
                <a:tabLst>
                  <a:tab pos="0" algn="l"/>
                  <a:tab pos="912475" algn="l"/>
                  <a:tab pos="1824952" algn="l"/>
                  <a:tab pos="2737433" algn="l"/>
                  <a:tab pos="3649909" algn="l"/>
                  <a:tab pos="4562388" algn="l"/>
                  <a:tab pos="5474863" algn="l"/>
                  <a:tab pos="6387342" algn="l"/>
                  <a:tab pos="7299818" algn="l"/>
                  <a:tab pos="8212298" algn="l"/>
                  <a:tab pos="9124777" algn="l"/>
                  <a:tab pos="10037252" algn="l"/>
                </a:tabLst>
                <a:defRPr/>
              </a:pPr>
              <a:r>
                <a:rPr lang="en-GB" sz="1200" dirty="0">
                  <a:solidFill>
                    <a:srgbClr val="000000"/>
                  </a:solidFill>
                  <a:latin typeface="Engravers MT" pitchFamily="-112" charset="0"/>
                  <a:ea typeface="MS Gothic"/>
                  <a:cs typeface="MS Gothic"/>
                </a:rPr>
                <a:t>       </a:t>
              </a:r>
            </a:p>
          </p:txBody>
        </p:sp>
        <p:sp>
          <p:nvSpPr>
            <p:cNvPr id="50212" name="Rectangle 36"/>
            <p:cNvSpPr>
              <a:spLocks noChangeArrowheads="1"/>
            </p:cNvSpPr>
            <p:nvPr/>
          </p:nvSpPr>
          <p:spPr bwMode="auto">
            <a:xfrm>
              <a:off x="3771" y="1944"/>
              <a:ext cx="1132" cy="573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100000">
                  <a:schemeClr val="tx2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919191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101400" name="Rectangle 37"/>
            <p:cNvSpPr>
              <a:spLocks noChangeArrowheads="1"/>
            </p:cNvSpPr>
            <p:nvPr/>
          </p:nvSpPr>
          <p:spPr bwMode="auto">
            <a:xfrm>
              <a:off x="3771" y="2005"/>
              <a:ext cx="1132" cy="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B3C0"/>
                </a:buCl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sz="2000" b="1" dirty="0">
                  <a:solidFill>
                    <a:srgbClr val="FFFFFF"/>
                  </a:solidFill>
                  <a:latin typeface="Helvetica" charset="0"/>
                  <a:ea typeface="MS Gothic" charset="0"/>
                  <a:cs typeface="MS Gothic" charset="0"/>
                </a:rPr>
                <a:t>PHUAMLING LATLU</a:t>
              </a:r>
            </a:p>
          </p:txBody>
        </p:sp>
        <p:sp>
          <p:nvSpPr>
            <p:cNvPr id="50214" name="Line 38"/>
            <p:cNvSpPr>
              <a:spLocks noChangeShapeType="1"/>
            </p:cNvSpPr>
            <p:nvPr/>
          </p:nvSpPr>
          <p:spPr bwMode="auto">
            <a:xfrm>
              <a:off x="3547" y="2604"/>
              <a:ext cx="1561" cy="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50215" name="Line 39"/>
            <p:cNvSpPr>
              <a:spLocks noChangeShapeType="1"/>
            </p:cNvSpPr>
            <p:nvPr/>
          </p:nvSpPr>
          <p:spPr bwMode="auto">
            <a:xfrm>
              <a:off x="4974" y="2608"/>
              <a:ext cx="1" cy="814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50216" name="Line 40"/>
            <p:cNvSpPr>
              <a:spLocks noChangeShapeType="1"/>
            </p:cNvSpPr>
            <p:nvPr/>
          </p:nvSpPr>
          <p:spPr bwMode="auto">
            <a:xfrm>
              <a:off x="3673" y="2608"/>
              <a:ext cx="1" cy="1205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99193" dir="2381944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solidFill>
                  <a:srgbClr val="FFFFFF"/>
                </a:solidFill>
                <a:latin typeface="Times New Roman"/>
                <a:ea typeface="MS Gothic"/>
                <a:cs typeface="MS Gothic"/>
              </a:endParaRPr>
            </a:p>
          </p:txBody>
        </p:sp>
        <p:sp>
          <p:nvSpPr>
            <p:cNvPr id="101404" name="Rectangle 41"/>
            <p:cNvSpPr>
              <a:spLocks noChangeArrowheads="1"/>
            </p:cNvSpPr>
            <p:nvPr/>
          </p:nvSpPr>
          <p:spPr bwMode="auto">
            <a:xfrm>
              <a:off x="3312" y="1657"/>
              <a:ext cx="2023" cy="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spcBef>
                  <a:spcPts val="1250"/>
                </a:spcBef>
                <a:buClr>
                  <a:srgbClr val="FFFFFF"/>
                </a:buCl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>
                  <a:solidFill>
                    <a:srgbClr val="FFFFFF"/>
                  </a:solidFill>
                  <a:latin typeface="Helvetica" charset="0"/>
                  <a:ea typeface="MS Gothic" charset="0"/>
                  <a:cs typeface="MS Gothic" charset="0"/>
                </a:rPr>
                <a:t>(</a:t>
              </a:r>
              <a:r>
                <a:rPr lang="en-GB" b="1" dirty="0" err="1">
                  <a:solidFill>
                    <a:srgbClr val="FFFFFF"/>
                  </a:solidFill>
                  <a:latin typeface="Helvetica" charset="0"/>
                  <a:ea typeface="MS Gothic" charset="0"/>
                  <a:cs typeface="MS Gothic" charset="0"/>
                </a:rPr>
                <a:t>Kabuk</a:t>
              </a:r>
              <a:r>
                <a:rPr lang="en-GB" b="1" dirty="0">
                  <a:solidFill>
                    <a:srgbClr val="FFFFFF"/>
                  </a:solidFill>
                  <a:latin typeface="Helvetica" charset="0"/>
                  <a:ea typeface="MS Gothic" charset="0"/>
                  <a:cs typeface="MS Gothic" charset="0"/>
                </a:rPr>
                <a:t> 21)‏</a:t>
              </a:r>
            </a:p>
          </p:txBody>
        </p:sp>
        <p:sp>
          <p:nvSpPr>
            <p:cNvPr id="101405" name="Rectangle 42"/>
            <p:cNvSpPr>
              <a:spLocks noChangeArrowheads="1"/>
            </p:cNvSpPr>
            <p:nvPr/>
          </p:nvSpPr>
          <p:spPr bwMode="auto">
            <a:xfrm>
              <a:off x="3813" y="2752"/>
              <a:ext cx="1075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85000"/>
                </a:lnSpc>
                <a:spcBef>
                  <a:spcPts val="1750"/>
                </a:spcBef>
                <a:buClr>
                  <a:srgbClr val="A7FFA7"/>
                </a:buCl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r>
                <a:rPr lang="en-GB" b="1" dirty="0" err="1">
                  <a:solidFill>
                    <a:srgbClr val="A7FFA7"/>
                  </a:solidFill>
                  <a:latin typeface="Helvetica" charset="0"/>
                  <a:ea typeface="MS Gothic" charset="0"/>
                  <a:cs typeface="MS Gothic" charset="0"/>
                </a:rPr>
                <a:t>Tatdyn</a:t>
              </a:r>
              <a:r>
                <a:rPr lang="en-GB" b="1" dirty="0">
                  <a:solidFill>
                    <a:srgbClr val="A7FFA7"/>
                  </a:solidFill>
                  <a:latin typeface="Helvetica" charset="0"/>
                  <a:ea typeface="MS Gothic" charset="0"/>
                  <a:cs typeface="MS Gothic" charset="0"/>
                </a:rPr>
                <a:t> </a:t>
              </a:r>
              <a:r>
                <a:rPr lang="en-GB" b="1" dirty="0" err="1">
                  <a:solidFill>
                    <a:srgbClr val="A7FFA7"/>
                  </a:solidFill>
                  <a:latin typeface="Helvetica" charset="0"/>
                  <a:ea typeface="MS Gothic" charset="0"/>
                  <a:cs typeface="MS Gothic" charset="0"/>
                </a:rPr>
                <a:t>nunc</a:t>
              </a:r>
              <a:endParaRPr lang="en-GB" b="1" dirty="0">
                <a:solidFill>
                  <a:srgbClr val="A7FFA7"/>
                </a:solidFill>
                <a:latin typeface="Helvetica" charset="0"/>
                <a:ea typeface="MS Gothic" charset="0"/>
                <a:cs typeface="MS Gothic" charset="0"/>
              </a:endParaRPr>
            </a:p>
            <a:p>
              <a:pPr algn="ctr">
                <a:lnSpc>
                  <a:spcPct val="50000"/>
                </a:lnSpc>
                <a:spcBef>
                  <a:spcPts val="1750"/>
                </a:spcBef>
                <a:buClr>
                  <a:srgbClr val="A7FFA7"/>
                </a:buCl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endParaRPr lang="en-GB" u="sng" dirty="0">
                <a:solidFill>
                  <a:srgbClr val="A7FFA7"/>
                </a:solidFill>
                <a:latin typeface="Helvetica" charset="0"/>
                <a:ea typeface="MS Gothic" charset="0"/>
                <a:cs typeface="MS Gothic" charset="0"/>
              </a:endParaRPr>
            </a:p>
            <a:p>
              <a:pPr algn="ctr">
                <a:buClr>
                  <a:srgbClr val="A7FFA7"/>
                </a:buClr>
                <a:tabLst>
                  <a:tab pos="0" algn="l"/>
                  <a:tab pos="906463" algn="l"/>
                  <a:tab pos="1817688" algn="l"/>
                  <a:tab pos="2730500" algn="l"/>
                  <a:tab pos="3643313" algn="l"/>
                  <a:tab pos="4556125" algn="l"/>
                  <a:tab pos="5472113" algn="l"/>
                  <a:tab pos="6381750" algn="l"/>
                  <a:tab pos="7294563" algn="l"/>
                  <a:tab pos="8207375" algn="l"/>
                  <a:tab pos="9120188" algn="l"/>
                  <a:tab pos="10034588" algn="l"/>
                </a:tabLst>
              </a:pPr>
              <a:endParaRPr lang="en-GB" u="sng" dirty="0">
                <a:solidFill>
                  <a:srgbClr val="A7FFA7"/>
                </a:solidFill>
                <a:latin typeface="Helvetica" charset="0"/>
                <a:ea typeface="MS Gothic" charset="0"/>
                <a:cs typeface="MS Gothic" charset="0"/>
              </a:endParaRPr>
            </a:p>
          </p:txBody>
        </p:sp>
      </p:grpSp>
      <p:sp>
        <p:nvSpPr>
          <p:cNvPr id="50219" name="AutoShape 43"/>
          <p:cNvSpPr>
            <a:spLocks noChangeArrowheads="1"/>
          </p:cNvSpPr>
          <p:nvPr/>
        </p:nvSpPr>
        <p:spPr bwMode="auto">
          <a:xfrm>
            <a:off x="6447631" y="4379913"/>
            <a:ext cx="1706563" cy="973138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1185" dir="2321969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solidFill>
                <a:srgbClr val="FFFFFF"/>
              </a:solidFill>
              <a:latin typeface="Times New Roman"/>
              <a:ea typeface="MS Gothic"/>
              <a:cs typeface="MS Gothic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4859338" y="360363"/>
            <a:ext cx="4764087" cy="506412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defTabSz="453280">
              <a:spcBef>
                <a:spcPts val="1749"/>
              </a:spcBef>
              <a:buClr>
                <a:srgbClr val="FFFF00"/>
              </a:buClr>
              <a:tabLst>
                <a:tab pos="0" algn="l"/>
                <a:tab pos="1014222" algn="l"/>
                <a:tab pos="2031609" algn="l"/>
                <a:tab pos="3048997" algn="l"/>
                <a:tab pos="4066385" algn="l"/>
                <a:tab pos="5082188" algn="l"/>
                <a:tab pos="6099580" algn="l"/>
                <a:tab pos="7116970" algn="l"/>
                <a:tab pos="8134359" algn="l"/>
                <a:tab pos="9150160" algn="l"/>
                <a:tab pos="10167549" algn="l"/>
                <a:tab pos="11184940" algn="l"/>
              </a:tabLst>
              <a:defRPr/>
            </a:pPr>
            <a:r>
              <a:rPr lang="en-GB" sz="2800" b="1" dirty="0">
                <a:solidFill>
                  <a:srgbClr val="FFFF00"/>
                </a:solidFill>
                <a:latin typeface="Comic Sans MS" charset="0"/>
              </a:rPr>
              <a:t>KATHAI NKHAVMEI #36</a:t>
            </a:r>
            <a:endParaRPr lang="en-US" sz="2800" b="1" dirty="0">
              <a:solidFill>
                <a:srgbClr val="FFFF00"/>
              </a:solidFill>
              <a:latin typeface="Comic Sans MS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50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50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0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0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09" grpId="0" animBg="1"/>
      <p:bldP spid="5021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82638" y="1241425"/>
            <a:ext cx="3005137" cy="1100138"/>
            <a:chOff x="493" y="782"/>
            <a:chExt cx="1893" cy="693"/>
          </a:xfrm>
        </p:grpSpPr>
        <p:sp>
          <p:nvSpPr>
            <p:cNvPr id="102437" name="Rectangle 2"/>
            <p:cNvSpPr>
              <a:spLocks noChangeArrowheads="1"/>
            </p:cNvSpPr>
            <p:nvPr/>
          </p:nvSpPr>
          <p:spPr bwMode="auto">
            <a:xfrm>
              <a:off x="493" y="782"/>
              <a:ext cx="1893" cy="693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02438" name="Text Box 3"/>
            <p:cNvSpPr txBox="1">
              <a:spLocks noChangeArrowheads="1"/>
            </p:cNvSpPr>
            <p:nvPr/>
          </p:nvSpPr>
          <p:spPr bwMode="auto">
            <a:xfrm>
              <a:off x="584" y="792"/>
              <a:ext cx="1737" cy="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500"/>
                </a:spcBef>
                <a:buClr>
                  <a:srgbClr val="FFFF00"/>
                </a:buClr>
                <a:defRPr/>
              </a:pPr>
              <a:r>
                <a:rPr lang="en-GB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Hyloumei</a:t>
              </a:r>
              <a:r>
                <a:rPr lang="en-GB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ganv</a:t>
              </a:r>
              <a:r>
                <a:rPr lang="en-GB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:</a:t>
              </a:r>
            </a:p>
            <a:p>
              <a:pPr algn="ctr">
                <a:lnSpc>
                  <a:spcPct val="100000"/>
                </a:lnSpc>
                <a:spcBef>
                  <a:spcPts val="1500"/>
                </a:spcBef>
                <a:buClr>
                  <a:srgbClr val="FFFF00"/>
                </a:buClr>
                <a:defRPr/>
              </a:pPr>
              <a:r>
                <a:rPr lang="en-GB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A.D. 50s - 90s</a:t>
              </a:r>
            </a:p>
          </p:txBody>
        </p:sp>
      </p:grp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3886200" y="46038"/>
            <a:ext cx="2016125" cy="7605712"/>
            <a:chOff x="2522" y="29"/>
            <a:chExt cx="1114" cy="4791"/>
          </a:xfrm>
        </p:grpSpPr>
        <p:grpSp>
          <p:nvGrpSpPr>
            <p:cNvPr id="103440" name="Group 5"/>
            <p:cNvGrpSpPr>
              <a:grpSpLocks/>
            </p:cNvGrpSpPr>
            <p:nvPr/>
          </p:nvGrpSpPr>
          <p:grpSpPr bwMode="auto">
            <a:xfrm>
              <a:off x="2630" y="1218"/>
              <a:ext cx="944" cy="2410"/>
              <a:chOff x="2630" y="1218"/>
              <a:chExt cx="944" cy="2410"/>
            </a:xfrm>
          </p:grpSpPr>
          <p:sp>
            <p:nvSpPr>
              <p:cNvPr id="51206" name="Line 6"/>
              <p:cNvSpPr>
                <a:spLocks noChangeShapeType="1"/>
              </p:cNvSpPr>
              <p:nvPr/>
            </p:nvSpPr>
            <p:spPr bwMode="auto">
              <a:xfrm>
                <a:off x="2630" y="1218"/>
                <a:ext cx="934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51207" name="Line 7"/>
              <p:cNvSpPr>
                <a:spLocks noChangeShapeType="1"/>
              </p:cNvSpPr>
              <p:nvPr/>
            </p:nvSpPr>
            <p:spPr bwMode="auto">
              <a:xfrm>
                <a:off x="2630" y="2263"/>
                <a:ext cx="934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51208" name="Line 8"/>
              <p:cNvSpPr>
                <a:spLocks noChangeShapeType="1"/>
              </p:cNvSpPr>
              <p:nvPr/>
            </p:nvSpPr>
            <p:spPr bwMode="auto">
              <a:xfrm>
                <a:off x="2641" y="3629"/>
                <a:ext cx="932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51209" name="Line 9"/>
              <p:cNvSpPr>
                <a:spLocks noChangeShapeType="1"/>
              </p:cNvSpPr>
              <p:nvPr/>
            </p:nvSpPr>
            <p:spPr bwMode="auto">
              <a:xfrm>
                <a:off x="2649" y="3256"/>
                <a:ext cx="918" cy="1"/>
              </a:xfrm>
              <a:prstGeom prst="line">
                <a:avLst/>
              </a:prstGeom>
              <a:noFill/>
              <a:ln w="50760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2417" name="Rectangle 10"/>
            <p:cNvSpPr>
              <a:spLocks noChangeArrowheads="1"/>
            </p:cNvSpPr>
            <p:nvPr/>
          </p:nvSpPr>
          <p:spPr bwMode="auto">
            <a:xfrm>
              <a:off x="2522" y="3214"/>
              <a:ext cx="1114" cy="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i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Letters from</a:t>
              </a: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i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The Others</a:t>
              </a: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i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grpSp>
          <p:nvGrpSpPr>
            <p:cNvPr id="103442" name="Group 11"/>
            <p:cNvGrpSpPr>
              <a:grpSpLocks/>
            </p:cNvGrpSpPr>
            <p:nvPr/>
          </p:nvGrpSpPr>
          <p:grpSpPr bwMode="auto">
            <a:xfrm>
              <a:off x="2576" y="29"/>
              <a:ext cx="1004" cy="4791"/>
              <a:chOff x="2576" y="29"/>
              <a:chExt cx="1004" cy="4791"/>
            </a:xfrm>
          </p:grpSpPr>
          <p:grpSp>
            <p:nvGrpSpPr>
              <p:cNvPr id="103443" name="Group 12"/>
              <p:cNvGrpSpPr>
                <a:grpSpLocks/>
              </p:cNvGrpSpPr>
              <p:nvPr/>
            </p:nvGrpSpPr>
            <p:grpSpPr bwMode="auto">
              <a:xfrm>
                <a:off x="2576" y="29"/>
                <a:ext cx="1004" cy="4791"/>
                <a:chOff x="2576" y="29"/>
                <a:chExt cx="1004" cy="4791"/>
              </a:xfrm>
            </p:grpSpPr>
            <p:sp>
              <p:nvSpPr>
                <p:cNvPr id="102428" name="Rectangle 13"/>
                <p:cNvSpPr>
                  <a:spLocks noChangeArrowheads="1"/>
                </p:cNvSpPr>
                <p:nvPr/>
              </p:nvSpPr>
              <p:spPr bwMode="auto">
                <a:xfrm>
                  <a:off x="2577" y="756"/>
                  <a:ext cx="1003" cy="4064"/>
                </a:xfrm>
                <a:prstGeom prst="rect">
                  <a:avLst/>
                </a:prstGeom>
                <a:gradFill rotWithShape="0">
                  <a:gsLst>
                    <a:gs pos="0">
                      <a:srgbClr val="2C4174"/>
                    </a:gs>
                    <a:gs pos="50000">
                      <a:srgbClr val="618FFD"/>
                    </a:gs>
                    <a:gs pos="100000">
                      <a:srgbClr val="2C4174"/>
                    </a:gs>
                  </a:gsLst>
                  <a:lin ang="0" scaled="1"/>
                </a:gradFill>
                <a:ln w="76320">
                  <a:solidFill>
                    <a:srgbClr val="00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</a:endParaRPr>
                </a:p>
              </p:txBody>
            </p:sp>
            <p:grpSp>
              <p:nvGrpSpPr>
                <p:cNvPr id="103453" name="Group 14"/>
                <p:cNvGrpSpPr>
                  <a:grpSpLocks/>
                </p:cNvGrpSpPr>
                <p:nvPr/>
              </p:nvGrpSpPr>
              <p:grpSpPr bwMode="auto">
                <a:xfrm>
                  <a:off x="2576" y="29"/>
                  <a:ext cx="1003" cy="659"/>
                  <a:chOff x="2576" y="29"/>
                  <a:chExt cx="1003" cy="659"/>
                </a:xfrm>
              </p:grpSpPr>
              <p:sp>
                <p:nvSpPr>
                  <p:cNvPr id="102430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663" y="29"/>
                    <a:ext cx="860" cy="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0360" tIns="44280" rIns="90360" bIns="44280">
                    <a:spAutoFit/>
                  </a:bodyPr>
                  <a:lstStyle/>
                  <a:p>
                    <a:pPr>
                      <a:lnSpc>
                        <a:spcPct val="100000"/>
                      </a:lnSpc>
                      <a:spcBef>
                        <a:spcPts val="1125"/>
                      </a:spcBef>
                      <a:buClr>
                        <a:srgbClr val="FC0128"/>
                      </a:buClr>
                      <a:tabLst>
                        <a:tab pos="0" algn="l"/>
                        <a:tab pos="908050" algn="l"/>
                        <a:tab pos="1820863" algn="l"/>
                        <a:tab pos="2733675" algn="l"/>
                        <a:tab pos="3644900" algn="l"/>
                        <a:tab pos="4557713" algn="l"/>
                        <a:tab pos="5472113" algn="l"/>
                        <a:tab pos="6384925" algn="l"/>
                        <a:tab pos="7296150" algn="l"/>
                        <a:tab pos="8208963" algn="l"/>
                        <a:tab pos="9121775" algn="l"/>
                        <a:tab pos="10036175" algn="l"/>
                      </a:tabLst>
                      <a:defRPr/>
                    </a:pPr>
                    <a:r>
                      <a:rPr lang="en-GB" sz="1800" b="1" dirty="0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(</a:t>
                    </a:r>
                    <a:r>
                      <a:rPr lang="en-GB" sz="1800" b="1" dirty="0" err="1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Kabuk</a:t>
                    </a:r>
                    <a:r>
                      <a:rPr lang="en-GB" sz="1800" b="1" dirty="0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 21)‏</a:t>
                    </a:r>
                  </a:p>
                </p:txBody>
              </p:sp>
              <p:sp>
                <p:nvSpPr>
                  <p:cNvPr id="102431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2576" y="254"/>
                    <a:ext cx="1003" cy="43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C4174"/>
                      </a:gs>
                      <a:gs pos="50000">
                        <a:srgbClr val="618FFD"/>
                      </a:gs>
                      <a:gs pos="100000">
                        <a:srgbClr val="2C4174"/>
                      </a:gs>
                    </a:gsLst>
                    <a:lin ang="0" scaled="1"/>
                  </a:gradFill>
                  <a:ln w="76320">
                    <a:solidFill>
                      <a:srgbClr val="00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effectLst>
                        <a:outerShdw blurRad="50800" dist="63500" dir="2700000" algn="tl" rotWithShape="0">
                          <a:srgbClr val="000000"/>
                        </a:outerShdw>
                      </a:effectLst>
                    </a:endParaRPr>
                  </a:p>
                </p:txBody>
              </p:sp>
              <p:sp>
                <p:nvSpPr>
                  <p:cNvPr id="102432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629" y="271"/>
                    <a:ext cx="892" cy="3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01520" tIns="50760" rIns="101520" bIns="50760">
                    <a:spAutoFit/>
                  </a:bodyPr>
                  <a:lstStyle/>
                  <a:p>
                    <a:pPr algn="ctr">
                      <a:lnSpc>
                        <a:spcPct val="100000"/>
                      </a:lnSpc>
                      <a:spcBef>
                        <a:spcPts val="1063"/>
                      </a:spcBef>
                      <a:buClr>
                        <a:srgbClr val="99FF66"/>
                      </a:buClr>
                      <a:tabLst>
                        <a:tab pos="0" algn="l"/>
                        <a:tab pos="908050" algn="l"/>
                        <a:tab pos="1820863" algn="l"/>
                        <a:tab pos="2733675" algn="l"/>
                        <a:tab pos="3644900" algn="l"/>
                        <a:tab pos="4557713" algn="l"/>
                        <a:tab pos="5472113" algn="l"/>
                        <a:tab pos="6384925" algn="l"/>
                        <a:tab pos="7296150" algn="l"/>
                        <a:tab pos="8208963" algn="l"/>
                        <a:tab pos="9121775" algn="l"/>
                        <a:tab pos="10036175" algn="l"/>
                      </a:tabLst>
                      <a:defRPr/>
                    </a:pPr>
                    <a:r>
                      <a:rPr lang="en-GB" sz="1700" b="1" dirty="0">
                        <a:solidFill>
                          <a:srgbClr val="99FF66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PHUAMLING LATLU</a:t>
                    </a:r>
                  </a:p>
                </p:txBody>
              </p:sp>
            </p:grpSp>
          </p:grpSp>
          <p:grpSp>
            <p:nvGrpSpPr>
              <p:cNvPr id="103444" name="Group 18"/>
              <p:cNvGrpSpPr>
                <a:grpSpLocks/>
              </p:cNvGrpSpPr>
              <p:nvPr/>
            </p:nvGrpSpPr>
            <p:grpSpPr bwMode="auto">
              <a:xfrm>
                <a:off x="2610" y="1218"/>
                <a:ext cx="964" cy="2629"/>
                <a:chOff x="2610" y="1218"/>
                <a:chExt cx="964" cy="2629"/>
              </a:xfrm>
            </p:grpSpPr>
            <p:sp>
              <p:nvSpPr>
                <p:cNvPr id="51219" name="Line 19"/>
                <p:cNvSpPr>
                  <a:spLocks noChangeShapeType="1"/>
                </p:cNvSpPr>
                <p:nvPr/>
              </p:nvSpPr>
              <p:spPr bwMode="auto">
                <a:xfrm>
                  <a:off x="2633" y="1218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0" name="Line 20"/>
                <p:cNvSpPr>
                  <a:spLocks noChangeShapeType="1"/>
                </p:cNvSpPr>
                <p:nvPr/>
              </p:nvSpPr>
              <p:spPr bwMode="auto">
                <a:xfrm>
                  <a:off x="2633" y="2263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1" name="Line 21"/>
                <p:cNvSpPr>
                  <a:spLocks noChangeShapeType="1"/>
                </p:cNvSpPr>
                <p:nvPr/>
              </p:nvSpPr>
              <p:spPr bwMode="auto">
                <a:xfrm>
                  <a:off x="2641" y="3629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2" name="Line 22"/>
                <p:cNvSpPr>
                  <a:spLocks noChangeShapeType="1"/>
                </p:cNvSpPr>
                <p:nvPr/>
              </p:nvSpPr>
              <p:spPr bwMode="auto">
                <a:xfrm>
                  <a:off x="2627" y="3256"/>
                  <a:ext cx="918" cy="1"/>
                </a:xfrm>
                <a:prstGeom prst="line">
                  <a:avLst/>
                </a:prstGeom>
                <a:noFill/>
                <a:ln w="50760">
                  <a:solidFill>
                    <a:srgbClr val="FFFFFF"/>
                  </a:solidFill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3" name="Line 23"/>
                <p:cNvSpPr>
                  <a:spLocks noChangeShapeType="1"/>
                </p:cNvSpPr>
                <p:nvPr/>
              </p:nvSpPr>
              <p:spPr bwMode="auto">
                <a:xfrm>
                  <a:off x="2633" y="1657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4" name="Line 24"/>
                <p:cNvSpPr>
                  <a:spLocks noChangeShapeType="1"/>
                </p:cNvSpPr>
                <p:nvPr/>
              </p:nvSpPr>
              <p:spPr bwMode="auto">
                <a:xfrm>
                  <a:off x="2611" y="3002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225" name="Line 25"/>
                <p:cNvSpPr>
                  <a:spLocks noChangeShapeType="1"/>
                </p:cNvSpPr>
                <p:nvPr/>
              </p:nvSpPr>
              <p:spPr bwMode="auto">
                <a:xfrm>
                  <a:off x="2826" y="3848"/>
                  <a:ext cx="545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9" name="Group 26"/>
          <p:cNvGrpSpPr>
            <a:grpSpLocks/>
          </p:cNvGrpSpPr>
          <p:nvPr/>
        </p:nvGrpSpPr>
        <p:grpSpPr bwMode="auto">
          <a:xfrm>
            <a:off x="3967163" y="1030288"/>
            <a:ext cx="1784350" cy="5111750"/>
            <a:chOff x="2499" y="649"/>
            <a:chExt cx="1124" cy="3220"/>
          </a:xfrm>
        </p:grpSpPr>
        <p:sp>
          <p:nvSpPr>
            <p:cNvPr id="102414" name="Rectangle 27"/>
            <p:cNvSpPr>
              <a:spLocks noChangeArrowheads="1"/>
            </p:cNvSpPr>
            <p:nvPr/>
          </p:nvSpPr>
          <p:spPr bwMode="auto">
            <a:xfrm>
              <a:off x="2499" y="649"/>
              <a:ext cx="1114" cy="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9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Tatdyn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nunc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: Paul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hymei</a:t>
              </a: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5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102415" name="Rectangle 28"/>
            <p:cNvSpPr>
              <a:spLocks noChangeArrowheads="1"/>
            </p:cNvSpPr>
            <p:nvPr/>
          </p:nvSpPr>
          <p:spPr bwMode="auto">
            <a:xfrm>
              <a:off x="2509" y="3038"/>
              <a:ext cx="1114" cy="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100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Meicbaihmeinunc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hymei</a:t>
              </a: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10" name="Group 29"/>
          <p:cNvGrpSpPr>
            <a:grpSpLocks/>
          </p:cNvGrpSpPr>
          <p:nvPr/>
        </p:nvGrpSpPr>
        <p:grpSpPr bwMode="auto">
          <a:xfrm>
            <a:off x="5967413" y="1257300"/>
            <a:ext cx="3287712" cy="5792788"/>
            <a:chOff x="3759" y="792"/>
            <a:chExt cx="2071" cy="3649"/>
          </a:xfrm>
        </p:grpSpPr>
        <p:sp>
          <p:nvSpPr>
            <p:cNvPr id="102412" name="Rectangle 30"/>
            <p:cNvSpPr>
              <a:spLocks noChangeArrowheads="1"/>
            </p:cNvSpPr>
            <p:nvPr/>
          </p:nvSpPr>
          <p:spPr bwMode="auto">
            <a:xfrm>
              <a:off x="3759" y="792"/>
              <a:ext cx="2039" cy="3649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02413" name="Rectangle 31"/>
            <p:cNvSpPr>
              <a:spLocks noChangeArrowheads="1"/>
            </p:cNvSpPr>
            <p:nvPr/>
          </p:nvSpPr>
          <p:spPr bwMode="auto">
            <a:xfrm>
              <a:off x="3853" y="792"/>
              <a:ext cx="1977" cy="3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2188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3500" b="1" i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TATDYN NUNC</a:t>
              </a:r>
            </a:p>
            <a:p>
              <a:pPr>
                <a:lnSpc>
                  <a:spcPct val="100000"/>
                </a:lnSpc>
                <a:spcBef>
                  <a:spcPts val="1250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Kathancmei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phuamv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ta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zaylou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khang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nthukna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katy-kanavlou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tina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gaynimei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,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meicnunc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thaytangh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makmei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lam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khou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...</a:t>
              </a:r>
            </a:p>
            <a:p>
              <a:pPr>
                <a:lnSpc>
                  <a:spcPct val="100000"/>
                </a:lnSpc>
                <a:spcBef>
                  <a:spcPts val="1500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ECCLESIA,</a:t>
              </a:r>
              <a:r>
                <a:rPr lang="en-GB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</a:p>
            <a:p>
              <a:pPr>
                <a:lnSpc>
                  <a:spcPct val="100000"/>
                </a:lnSpc>
                <a:spcBef>
                  <a:spcPts val="1500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PHUAMLING.</a:t>
              </a:r>
            </a:p>
            <a:p>
              <a:pPr>
                <a:lnSpc>
                  <a:spcPct val="100000"/>
                </a:lnSpc>
                <a:spcBef>
                  <a:spcPts val="1250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Paul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tatdyn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geihmei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e … “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Baihmei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”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khou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20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kasaekc</a:t>
              </a:r>
              <a:r>
                <a:rPr lang="en-GB" sz="20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e.</a:t>
              </a:r>
            </a:p>
          </p:txBody>
        </p:sp>
      </p:grpSp>
      <p:sp>
        <p:nvSpPr>
          <p:cNvPr id="51232" name="Oval 32"/>
          <p:cNvSpPr>
            <a:spLocks noChangeArrowheads="1"/>
          </p:cNvSpPr>
          <p:nvPr/>
        </p:nvSpPr>
        <p:spPr bwMode="auto">
          <a:xfrm>
            <a:off x="3735388" y="4930775"/>
            <a:ext cx="2192337" cy="1016000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80808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1233" name="Oval 33"/>
          <p:cNvSpPr>
            <a:spLocks noChangeArrowheads="1"/>
          </p:cNvSpPr>
          <p:nvPr/>
        </p:nvSpPr>
        <p:spPr bwMode="auto">
          <a:xfrm>
            <a:off x="3751263" y="1001713"/>
            <a:ext cx="2192337" cy="1016000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80808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02407" name="Text Box 34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</a:p>
        </p:txBody>
      </p:sp>
      <p:sp>
        <p:nvSpPr>
          <p:cNvPr id="51235" name="Oval 35"/>
          <p:cNvSpPr>
            <a:spLocks noChangeArrowheads="1"/>
          </p:cNvSpPr>
          <p:nvPr/>
        </p:nvSpPr>
        <p:spPr bwMode="auto">
          <a:xfrm>
            <a:off x="5922963" y="4368800"/>
            <a:ext cx="3397250" cy="1358900"/>
          </a:xfrm>
          <a:prstGeom prst="ellipse">
            <a:avLst/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80808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02409" name="Text Box 3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2410" name="Text Box 37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48</a:t>
            </a:r>
          </a:p>
        </p:txBody>
      </p:sp>
      <p:sp>
        <p:nvSpPr>
          <p:cNvPr id="102411" name="Text Box 38"/>
          <p:cNvSpPr txBox="1">
            <a:spLocks noChangeArrowheads="1"/>
          </p:cNvSpPr>
          <p:nvPr/>
        </p:nvSpPr>
        <p:spPr bwMode="auto">
          <a:xfrm>
            <a:off x="956310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3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28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4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4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1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1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2" grpId="0" animBg="1"/>
      <p:bldP spid="51233" grpId="0" animBg="1"/>
      <p:bldP spid="5123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23" t="18144" r="4735" b="10156"/>
          <a:stretch>
            <a:fillRect/>
          </a:stretch>
        </p:blipFill>
        <p:spPr bwMode="auto">
          <a:xfrm>
            <a:off x="534988" y="198438"/>
            <a:ext cx="9043987" cy="7415212"/>
          </a:xfrm>
          <a:prstGeom prst="rect">
            <a:avLst/>
          </a:prstGeom>
          <a:noFill/>
          <a:ln w="76320">
            <a:solidFill>
              <a:srgbClr val="00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4" name="Text Box 4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05475" name="Rectangle 5"/>
          <p:cNvSpPr>
            <a:spLocks noChangeArrowheads="1"/>
          </p:cNvSpPr>
          <p:nvPr/>
        </p:nvSpPr>
        <p:spPr bwMode="auto">
          <a:xfrm>
            <a:off x="8713788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05476" name="Text Box 6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49</a:t>
            </a:r>
          </a:p>
        </p:txBody>
      </p:sp>
      <p:sp>
        <p:nvSpPr>
          <p:cNvPr id="52231" name="Oval 7"/>
          <p:cNvSpPr>
            <a:spLocks noChangeArrowheads="1"/>
          </p:cNvSpPr>
          <p:nvPr/>
        </p:nvSpPr>
        <p:spPr bwMode="auto">
          <a:xfrm>
            <a:off x="1373188" y="4397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2" name="Oval 8"/>
          <p:cNvSpPr>
            <a:spLocks noChangeArrowheads="1"/>
          </p:cNvSpPr>
          <p:nvPr/>
        </p:nvSpPr>
        <p:spPr bwMode="auto">
          <a:xfrm>
            <a:off x="1862138" y="8255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3" name="Oval 9"/>
          <p:cNvSpPr>
            <a:spLocks noChangeArrowheads="1"/>
          </p:cNvSpPr>
          <p:nvPr/>
        </p:nvSpPr>
        <p:spPr bwMode="auto">
          <a:xfrm>
            <a:off x="4140200" y="19637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4" name="Oval 10"/>
          <p:cNvSpPr>
            <a:spLocks noChangeArrowheads="1"/>
          </p:cNvSpPr>
          <p:nvPr/>
        </p:nvSpPr>
        <p:spPr bwMode="auto">
          <a:xfrm>
            <a:off x="4033838" y="8969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5" name="Oval 11"/>
          <p:cNvSpPr>
            <a:spLocks noChangeArrowheads="1"/>
          </p:cNvSpPr>
          <p:nvPr/>
        </p:nvSpPr>
        <p:spPr bwMode="auto">
          <a:xfrm>
            <a:off x="4443413" y="92075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6" name="Oval 12"/>
          <p:cNvSpPr>
            <a:spLocks noChangeArrowheads="1"/>
          </p:cNvSpPr>
          <p:nvPr/>
        </p:nvSpPr>
        <p:spPr bwMode="auto">
          <a:xfrm>
            <a:off x="5556250" y="11763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7" name="Oval 13"/>
          <p:cNvSpPr>
            <a:spLocks noChangeArrowheads="1"/>
          </p:cNvSpPr>
          <p:nvPr/>
        </p:nvSpPr>
        <p:spPr bwMode="auto">
          <a:xfrm>
            <a:off x="5837238" y="15636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8" name="Oval 14"/>
          <p:cNvSpPr>
            <a:spLocks noChangeArrowheads="1"/>
          </p:cNvSpPr>
          <p:nvPr/>
        </p:nvSpPr>
        <p:spPr bwMode="auto">
          <a:xfrm>
            <a:off x="6300788" y="1662113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39" name="Oval 15"/>
          <p:cNvSpPr>
            <a:spLocks noChangeArrowheads="1"/>
          </p:cNvSpPr>
          <p:nvPr/>
        </p:nvSpPr>
        <p:spPr bwMode="auto">
          <a:xfrm>
            <a:off x="6064250" y="19700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0" name="Oval 16"/>
          <p:cNvSpPr>
            <a:spLocks noChangeArrowheads="1"/>
          </p:cNvSpPr>
          <p:nvPr/>
        </p:nvSpPr>
        <p:spPr bwMode="auto">
          <a:xfrm>
            <a:off x="5724525" y="21224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1" name="Oval 17"/>
          <p:cNvSpPr>
            <a:spLocks noChangeArrowheads="1"/>
          </p:cNvSpPr>
          <p:nvPr/>
        </p:nvSpPr>
        <p:spPr bwMode="auto">
          <a:xfrm>
            <a:off x="6032500" y="2354263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2" name="Oval 18"/>
          <p:cNvSpPr>
            <a:spLocks noChangeArrowheads="1"/>
          </p:cNvSpPr>
          <p:nvPr/>
        </p:nvSpPr>
        <p:spPr bwMode="auto">
          <a:xfrm>
            <a:off x="6418263" y="23241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3" name="Oval 19"/>
          <p:cNvSpPr>
            <a:spLocks noChangeArrowheads="1"/>
          </p:cNvSpPr>
          <p:nvPr/>
        </p:nvSpPr>
        <p:spPr bwMode="auto">
          <a:xfrm>
            <a:off x="6388100" y="19319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4" name="Oval 20"/>
          <p:cNvSpPr>
            <a:spLocks noChangeArrowheads="1"/>
          </p:cNvSpPr>
          <p:nvPr/>
        </p:nvSpPr>
        <p:spPr bwMode="auto">
          <a:xfrm>
            <a:off x="6670675" y="208597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5" name="Oval 21"/>
          <p:cNvSpPr>
            <a:spLocks noChangeArrowheads="1"/>
          </p:cNvSpPr>
          <p:nvPr/>
        </p:nvSpPr>
        <p:spPr bwMode="auto">
          <a:xfrm>
            <a:off x="7005638" y="21859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6" name="Oval 22"/>
          <p:cNvSpPr>
            <a:spLocks noChangeArrowheads="1"/>
          </p:cNvSpPr>
          <p:nvPr/>
        </p:nvSpPr>
        <p:spPr bwMode="auto">
          <a:xfrm>
            <a:off x="7080250" y="2493963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7" name="Oval 23"/>
          <p:cNvSpPr>
            <a:spLocks noChangeArrowheads="1"/>
          </p:cNvSpPr>
          <p:nvPr/>
        </p:nvSpPr>
        <p:spPr bwMode="auto">
          <a:xfrm>
            <a:off x="7310438" y="2671763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8" name="Oval 24"/>
          <p:cNvSpPr>
            <a:spLocks noChangeArrowheads="1"/>
          </p:cNvSpPr>
          <p:nvPr/>
        </p:nvSpPr>
        <p:spPr bwMode="auto">
          <a:xfrm>
            <a:off x="4953000" y="33528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49" name="Oval 25"/>
          <p:cNvSpPr>
            <a:spLocks noChangeArrowheads="1"/>
          </p:cNvSpPr>
          <p:nvPr/>
        </p:nvSpPr>
        <p:spPr bwMode="auto">
          <a:xfrm>
            <a:off x="7532688" y="369887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0" name="Oval 26"/>
          <p:cNvSpPr>
            <a:spLocks noChangeArrowheads="1"/>
          </p:cNvSpPr>
          <p:nvPr/>
        </p:nvSpPr>
        <p:spPr bwMode="auto">
          <a:xfrm>
            <a:off x="7842250" y="34877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1" name="Oval 27"/>
          <p:cNvSpPr>
            <a:spLocks noChangeArrowheads="1"/>
          </p:cNvSpPr>
          <p:nvPr/>
        </p:nvSpPr>
        <p:spPr bwMode="auto">
          <a:xfrm>
            <a:off x="9136063" y="237172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2" name="Oval 28"/>
          <p:cNvSpPr>
            <a:spLocks noChangeArrowheads="1"/>
          </p:cNvSpPr>
          <p:nvPr/>
        </p:nvSpPr>
        <p:spPr bwMode="auto">
          <a:xfrm>
            <a:off x="8561388" y="317182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3" name="Oval 29"/>
          <p:cNvSpPr>
            <a:spLocks noChangeArrowheads="1"/>
          </p:cNvSpPr>
          <p:nvPr/>
        </p:nvSpPr>
        <p:spPr bwMode="auto">
          <a:xfrm>
            <a:off x="8429625" y="265112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4" name="Oval 30"/>
          <p:cNvSpPr>
            <a:spLocks noChangeArrowheads="1"/>
          </p:cNvSpPr>
          <p:nvPr/>
        </p:nvSpPr>
        <p:spPr bwMode="auto">
          <a:xfrm>
            <a:off x="8270875" y="220662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5" name="Oval 31"/>
          <p:cNvSpPr>
            <a:spLocks noChangeArrowheads="1"/>
          </p:cNvSpPr>
          <p:nvPr/>
        </p:nvSpPr>
        <p:spPr bwMode="auto">
          <a:xfrm>
            <a:off x="7593013" y="228123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6" name="Oval 32"/>
          <p:cNvSpPr>
            <a:spLocks noChangeArrowheads="1"/>
          </p:cNvSpPr>
          <p:nvPr/>
        </p:nvSpPr>
        <p:spPr bwMode="auto">
          <a:xfrm>
            <a:off x="7770813" y="20701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7" name="Oval 33"/>
          <p:cNvSpPr>
            <a:spLocks noChangeArrowheads="1"/>
          </p:cNvSpPr>
          <p:nvPr/>
        </p:nvSpPr>
        <p:spPr bwMode="auto">
          <a:xfrm>
            <a:off x="7431088" y="16271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8" name="Oval 34"/>
          <p:cNvSpPr>
            <a:spLocks noChangeArrowheads="1"/>
          </p:cNvSpPr>
          <p:nvPr/>
        </p:nvSpPr>
        <p:spPr bwMode="auto">
          <a:xfrm>
            <a:off x="8305800" y="5248275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59" name="Oval 35"/>
          <p:cNvSpPr>
            <a:spLocks noChangeArrowheads="1"/>
          </p:cNvSpPr>
          <p:nvPr/>
        </p:nvSpPr>
        <p:spPr bwMode="auto">
          <a:xfrm>
            <a:off x="8250238" y="4725988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60" name="Oval 36"/>
          <p:cNvSpPr>
            <a:spLocks noChangeArrowheads="1"/>
          </p:cNvSpPr>
          <p:nvPr/>
        </p:nvSpPr>
        <p:spPr bwMode="auto">
          <a:xfrm>
            <a:off x="8713788" y="4335463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2261" name="Oval 37"/>
          <p:cNvSpPr>
            <a:spLocks noChangeArrowheads="1"/>
          </p:cNvSpPr>
          <p:nvPr/>
        </p:nvSpPr>
        <p:spPr bwMode="auto">
          <a:xfrm>
            <a:off x="8399463" y="42799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3" name="Group 38"/>
          <p:cNvGrpSpPr>
            <a:grpSpLocks/>
          </p:cNvGrpSpPr>
          <p:nvPr/>
        </p:nvGrpSpPr>
        <p:grpSpPr bwMode="auto">
          <a:xfrm>
            <a:off x="611188" y="5608638"/>
            <a:ext cx="8816975" cy="2028825"/>
            <a:chOff x="385" y="3533"/>
            <a:chExt cx="5554" cy="1278"/>
          </a:xfrm>
        </p:grpSpPr>
        <p:sp>
          <p:nvSpPr>
            <p:cNvPr id="112678" name="Text Box 39"/>
            <p:cNvSpPr txBox="1">
              <a:spLocks noChangeArrowheads="1"/>
            </p:cNvSpPr>
            <p:nvPr/>
          </p:nvSpPr>
          <p:spPr bwMode="auto">
            <a:xfrm>
              <a:off x="385" y="3533"/>
              <a:ext cx="5012" cy="893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defTabSz="453173">
                <a:lnSpc>
                  <a:spcPct val="100000"/>
                </a:lnSpc>
                <a:spcBef>
                  <a:spcPts val="2750"/>
                </a:spcBef>
                <a:buClr>
                  <a:srgbClr val="FFEA18"/>
                </a:buClr>
                <a:defRPr/>
              </a:pPr>
              <a:r>
                <a:rPr lang="en-GB" sz="4300" b="1" dirty="0">
                  <a:solidFill>
                    <a:srgbClr val="FFEA18"/>
                  </a:solidFill>
                  <a:effectLst>
                    <a:outerShdw blurRad="50800" dist="88900" dir="2700000" algn="tl" rotWithShape="0">
                      <a:srgbClr val="000000"/>
                    </a:outerShdw>
                  </a:effectLst>
                  <a:latin typeface="Comic Sans MS" charset="0"/>
                </a:rPr>
                <a:t>NAIREYMEI PHUAMLING ZINPHAKPATMEI</a:t>
              </a:r>
            </a:p>
          </p:txBody>
        </p:sp>
        <p:sp>
          <p:nvSpPr>
            <p:cNvPr id="105510" name="Text Box 40"/>
            <p:cNvSpPr txBox="1">
              <a:spLocks noChangeArrowheads="1"/>
            </p:cNvSpPr>
            <p:nvPr/>
          </p:nvSpPr>
          <p:spPr bwMode="auto">
            <a:xfrm>
              <a:off x="2618" y="4616"/>
              <a:ext cx="3321" cy="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EA18"/>
                </a:buClr>
              </a:pPr>
              <a:r>
                <a:rPr lang="en-GB" sz="1400" b="1" dirty="0">
                  <a:solidFill>
                    <a:srgbClr val="FFEA18"/>
                  </a:solidFill>
                  <a:latin typeface="Comic Sans MS" charset="0"/>
                </a:rPr>
                <a:t>KABAMV THAY KHANGNAH LIANVLOUMEI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2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2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2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2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2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2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2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2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2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2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2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2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2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2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2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2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2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2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2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2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7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8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9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2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2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2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2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0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2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2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2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2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0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2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2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2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2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21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2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2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2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2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28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2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2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2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2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3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2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4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5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52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2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4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52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52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52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2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56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63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5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5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52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52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70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2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7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52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52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52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52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84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5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5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52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52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91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5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5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52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52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98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5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5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52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52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20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212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5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5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52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52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219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5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5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52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52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31" grpId="0" animBg="1"/>
      <p:bldP spid="52232" grpId="0" animBg="1"/>
      <p:bldP spid="52233" grpId="0" animBg="1"/>
      <p:bldP spid="52234" grpId="0" animBg="1"/>
      <p:bldP spid="52235" grpId="0" animBg="1"/>
      <p:bldP spid="52236" grpId="0" animBg="1"/>
      <p:bldP spid="52237" grpId="0" animBg="1"/>
      <p:bldP spid="52238" grpId="0" animBg="1"/>
      <p:bldP spid="52239" grpId="0" animBg="1"/>
      <p:bldP spid="52240" grpId="0" animBg="1"/>
      <p:bldP spid="52241" grpId="0" animBg="1"/>
      <p:bldP spid="52242" grpId="0" animBg="1"/>
      <p:bldP spid="52243" grpId="0" animBg="1"/>
      <p:bldP spid="52244" grpId="0" animBg="1"/>
      <p:bldP spid="52245" grpId="0" animBg="1"/>
      <p:bldP spid="52246" grpId="0" animBg="1"/>
      <p:bldP spid="52247" grpId="0" animBg="1"/>
      <p:bldP spid="52248" grpId="0" animBg="1"/>
      <p:bldP spid="52249" grpId="0" animBg="1"/>
      <p:bldP spid="52250" grpId="0" animBg="1"/>
      <p:bldP spid="52251" grpId="0" animBg="1"/>
      <p:bldP spid="52252" grpId="0" animBg="1"/>
      <p:bldP spid="52253" grpId="0" animBg="1"/>
      <p:bldP spid="52254" grpId="0" animBg="1"/>
      <p:bldP spid="52255" grpId="0" animBg="1"/>
      <p:bldP spid="52256" grpId="0" animBg="1"/>
      <p:bldP spid="52257" grpId="0" animBg="1"/>
      <p:bldP spid="52258" grpId="0" animBg="1"/>
      <p:bldP spid="52259" grpId="0" animBg="1"/>
      <p:bldP spid="52260" grpId="0" animBg="1"/>
      <p:bldP spid="5226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1"/>
          <p:cNvSpPr txBox="1">
            <a:spLocks noChangeArrowheads="1"/>
          </p:cNvSpPr>
          <p:nvPr/>
        </p:nvSpPr>
        <p:spPr bwMode="auto">
          <a:xfrm>
            <a:off x="5969000" y="2157772"/>
            <a:ext cx="30226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GAICHAMV</a:t>
            </a:r>
          </a:p>
        </p:txBody>
      </p:sp>
      <p:sp>
        <p:nvSpPr>
          <p:cNvPr id="15363" name="Text Box 2"/>
          <p:cNvSpPr txBox="1">
            <a:spLocks noChangeArrowheads="1"/>
          </p:cNvSpPr>
          <p:nvPr/>
        </p:nvSpPr>
        <p:spPr bwMode="auto">
          <a:xfrm>
            <a:off x="5749280" y="3252788"/>
            <a:ext cx="3612208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LATDIUTATMEI</a:t>
            </a:r>
          </a:p>
        </p:txBody>
      </p:sp>
      <p:sp>
        <p:nvSpPr>
          <p:cNvPr id="15364" name="Text Box 3"/>
          <p:cNvSpPr txBox="1">
            <a:spLocks noChangeArrowheads="1"/>
          </p:cNvSpPr>
          <p:nvPr/>
        </p:nvSpPr>
        <p:spPr bwMode="auto">
          <a:xfrm>
            <a:off x="6032500" y="4702175"/>
            <a:ext cx="30353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TATDYN</a:t>
            </a:r>
          </a:p>
        </p:txBody>
      </p:sp>
      <p:sp>
        <p:nvSpPr>
          <p:cNvPr id="15365" name="Text Box 4"/>
          <p:cNvSpPr txBox="1">
            <a:spLocks noChangeArrowheads="1"/>
          </p:cNvSpPr>
          <p:nvPr/>
        </p:nvSpPr>
        <p:spPr bwMode="auto">
          <a:xfrm>
            <a:off x="5867400" y="6149975"/>
            <a:ext cx="3698304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15366" name="Text Box 8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>
                <a:solidFill>
                  <a:srgbClr val="FFEA18"/>
                </a:solidFill>
                <a:latin typeface="Comic Sans MS" charset="0"/>
              </a:rPr>
              <a:t> </a:t>
            </a:r>
          </a:p>
        </p:txBody>
      </p:sp>
      <p:sp>
        <p:nvSpPr>
          <p:cNvPr id="15367" name="Rectangle 9"/>
          <p:cNvSpPr>
            <a:spLocks noChangeArrowheads="1"/>
          </p:cNvSpPr>
          <p:nvPr/>
        </p:nvSpPr>
        <p:spPr bwMode="auto">
          <a:xfrm>
            <a:off x="8805863" y="7397750"/>
            <a:ext cx="184150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368" name="Text Box 10"/>
          <p:cNvSpPr txBox="1">
            <a:spLocks noChangeArrowheads="1"/>
          </p:cNvSpPr>
          <p:nvPr/>
        </p:nvSpPr>
        <p:spPr bwMode="auto">
          <a:xfrm>
            <a:off x="9193213" y="7412038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05</a:t>
            </a:r>
          </a:p>
        </p:txBody>
      </p:sp>
      <p:sp>
        <p:nvSpPr>
          <p:cNvPr id="7183" name="Text Box 15"/>
          <p:cNvSpPr txBox="1">
            <a:spLocks noChangeArrowheads="1"/>
          </p:cNvSpPr>
          <p:nvPr/>
        </p:nvSpPr>
        <p:spPr bwMode="auto">
          <a:xfrm>
            <a:off x="5225479" y="214313"/>
            <a:ext cx="4340225" cy="479425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FFFF00"/>
              </a:buClr>
            </a:pPr>
            <a:r>
              <a:rPr lang="en-GB" b="1" dirty="0">
                <a:solidFill>
                  <a:srgbClr val="FFFF00"/>
                </a:solidFill>
                <a:latin typeface="Comic Sans MS" charset="0"/>
              </a:rPr>
              <a:t>KATHAI NKHAVMEI #20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3B7F5596-F585-49A8-8EC5-CC4C9A2DEC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239838" y="1828800"/>
            <a:ext cx="8388350" cy="1519238"/>
            <a:chOff x="781" y="1152"/>
            <a:chExt cx="5284" cy="957"/>
          </a:xfrm>
        </p:grpSpPr>
        <p:sp>
          <p:nvSpPr>
            <p:cNvPr id="7180" name="Oval 12"/>
            <p:cNvSpPr>
              <a:spLocks noChangeArrowheads="1"/>
            </p:cNvSpPr>
            <p:nvPr/>
          </p:nvSpPr>
          <p:spPr bwMode="auto">
            <a:xfrm>
              <a:off x="3450" y="1152"/>
              <a:ext cx="2616" cy="819"/>
            </a:xfrm>
            <a:prstGeom prst="ellipse">
              <a:avLst/>
            </a:prstGeom>
            <a:noFill/>
            <a:ln w="76320">
              <a:solidFill>
                <a:srgbClr val="FF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81" name="AutoShape 13"/>
            <p:cNvSpPr>
              <a:spLocks noChangeArrowheads="1"/>
            </p:cNvSpPr>
            <p:nvPr/>
          </p:nvSpPr>
          <p:spPr bwMode="auto">
            <a:xfrm>
              <a:off x="781" y="1768"/>
              <a:ext cx="692" cy="342"/>
            </a:xfrm>
            <a:prstGeom prst="roundRect">
              <a:avLst>
                <a:gd name="adj" fmla="val 16667"/>
              </a:avLst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82" name="Line 14"/>
            <p:cNvSpPr>
              <a:spLocks noChangeShapeType="1"/>
            </p:cNvSpPr>
            <p:nvPr/>
          </p:nvSpPr>
          <p:spPr bwMode="auto">
            <a:xfrm flipH="1">
              <a:off x="1440" y="1578"/>
              <a:ext cx="2030" cy="381"/>
            </a:xfrm>
            <a:prstGeom prst="line">
              <a:avLst/>
            </a:prstGeom>
            <a:noFill/>
            <a:ln w="76320">
              <a:solidFill>
                <a:srgbClr val="FF0000"/>
              </a:solidFill>
              <a:miter lim="800000"/>
              <a:headEnd/>
              <a:tailEnd type="triangle" w="med" len="med"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"/>
          <p:cNvGrpSpPr>
            <a:grpSpLocks/>
          </p:cNvGrpSpPr>
          <p:nvPr/>
        </p:nvGrpSpPr>
        <p:grpSpPr bwMode="auto">
          <a:xfrm>
            <a:off x="238125" y="198438"/>
            <a:ext cx="9577388" cy="7413625"/>
            <a:chOff x="337" y="125"/>
            <a:chExt cx="5696" cy="4670"/>
          </a:xfrm>
        </p:grpSpPr>
        <p:pic>
          <p:nvPicPr>
            <p:cNvPr id="10759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23" t="18144" r="4735" b="10156"/>
            <a:stretch>
              <a:fillRect/>
            </a:stretch>
          </p:blipFill>
          <p:spPr bwMode="auto">
            <a:xfrm>
              <a:off x="337" y="125"/>
              <a:ext cx="5697" cy="4671"/>
            </a:xfrm>
            <a:prstGeom prst="rect">
              <a:avLst/>
            </a:prstGeom>
            <a:noFill/>
            <a:ln w="76320">
              <a:solidFill>
                <a:srgbClr val="00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7598" name="Rectangle 3"/>
            <p:cNvSpPr>
              <a:spLocks noChangeArrowheads="1"/>
            </p:cNvSpPr>
            <p:nvPr/>
          </p:nvSpPr>
          <p:spPr bwMode="auto">
            <a:xfrm>
              <a:off x="695" y="2054"/>
              <a:ext cx="281" cy="252"/>
            </a:xfrm>
            <a:prstGeom prst="rect">
              <a:avLst/>
            </a:prstGeom>
            <a:solidFill>
              <a:srgbClr val="397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8" name="Text Box 4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defRPr/>
            </a:pPr>
            <a:r>
              <a:rPr lang="en-GB" sz="900" b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©2006 TBBMI</a:t>
            </a:r>
          </a:p>
        </p:txBody>
      </p:sp>
      <p:sp>
        <p:nvSpPr>
          <p:cNvPr id="53253" name="Oval 5"/>
          <p:cNvSpPr>
            <a:spLocks noChangeArrowheads="1"/>
          </p:cNvSpPr>
          <p:nvPr/>
        </p:nvSpPr>
        <p:spPr bwMode="auto">
          <a:xfrm>
            <a:off x="1373188" y="439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4" name="Oval 6"/>
          <p:cNvSpPr>
            <a:spLocks noChangeArrowheads="1"/>
          </p:cNvSpPr>
          <p:nvPr/>
        </p:nvSpPr>
        <p:spPr bwMode="auto">
          <a:xfrm>
            <a:off x="1862138" y="8255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5" name="Oval 7"/>
          <p:cNvSpPr>
            <a:spLocks noChangeArrowheads="1"/>
          </p:cNvSpPr>
          <p:nvPr/>
        </p:nvSpPr>
        <p:spPr bwMode="auto">
          <a:xfrm>
            <a:off x="4140200" y="1963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6" name="Oval 8"/>
          <p:cNvSpPr>
            <a:spLocks noChangeArrowheads="1"/>
          </p:cNvSpPr>
          <p:nvPr/>
        </p:nvSpPr>
        <p:spPr bwMode="auto">
          <a:xfrm>
            <a:off x="4033838" y="8969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7" name="Oval 9"/>
          <p:cNvSpPr>
            <a:spLocks noChangeArrowheads="1"/>
          </p:cNvSpPr>
          <p:nvPr/>
        </p:nvSpPr>
        <p:spPr bwMode="auto">
          <a:xfrm>
            <a:off x="4443413" y="92075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8" name="Oval 10"/>
          <p:cNvSpPr>
            <a:spLocks noChangeArrowheads="1"/>
          </p:cNvSpPr>
          <p:nvPr/>
        </p:nvSpPr>
        <p:spPr bwMode="auto">
          <a:xfrm>
            <a:off x="5556250" y="11763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59" name="Oval 11"/>
          <p:cNvSpPr>
            <a:spLocks noChangeArrowheads="1"/>
          </p:cNvSpPr>
          <p:nvPr/>
        </p:nvSpPr>
        <p:spPr bwMode="auto">
          <a:xfrm>
            <a:off x="5837238" y="15636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0" name="Oval 12"/>
          <p:cNvSpPr>
            <a:spLocks noChangeArrowheads="1"/>
          </p:cNvSpPr>
          <p:nvPr/>
        </p:nvSpPr>
        <p:spPr bwMode="auto">
          <a:xfrm>
            <a:off x="6300788" y="166211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1" name="Oval 13"/>
          <p:cNvSpPr>
            <a:spLocks noChangeArrowheads="1"/>
          </p:cNvSpPr>
          <p:nvPr/>
        </p:nvSpPr>
        <p:spPr bwMode="auto">
          <a:xfrm>
            <a:off x="6064250" y="19700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2" name="Oval 14"/>
          <p:cNvSpPr>
            <a:spLocks noChangeArrowheads="1"/>
          </p:cNvSpPr>
          <p:nvPr/>
        </p:nvSpPr>
        <p:spPr bwMode="auto">
          <a:xfrm>
            <a:off x="5724525" y="21224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3" name="Oval 15"/>
          <p:cNvSpPr>
            <a:spLocks noChangeArrowheads="1"/>
          </p:cNvSpPr>
          <p:nvPr/>
        </p:nvSpPr>
        <p:spPr bwMode="auto">
          <a:xfrm>
            <a:off x="6032500" y="23542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4" name="Oval 16"/>
          <p:cNvSpPr>
            <a:spLocks noChangeArrowheads="1"/>
          </p:cNvSpPr>
          <p:nvPr/>
        </p:nvSpPr>
        <p:spPr bwMode="auto">
          <a:xfrm>
            <a:off x="6418263" y="23241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5" name="Oval 17"/>
          <p:cNvSpPr>
            <a:spLocks noChangeArrowheads="1"/>
          </p:cNvSpPr>
          <p:nvPr/>
        </p:nvSpPr>
        <p:spPr bwMode="auto">
          <a:xfrm>
            <a:off x="6388100" y="1931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6" name="Oval 18"/>
          <p:cNvSpPr>
            <a:spLocks noChangeArrowheads="1"/>
          </p:cNvSpPr>
          <p:nvPr/>
        </p:nvSpPr>
        <p:spPr bwMode="auto">
          <a:xfrm>
            <a:off x="6670675" y="20859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7" name="Oval 19"/>
          <p:cNvSpPr>
            <a:spLocks noChangeArrowheads="1"/>
          </p:cNvSpPr>
          <p:nvPr/>
        </p:nvSpPr>
        <p:spPr bwMode="auto">
          <a:xfrm>
            <a:off x="7005638" y="2185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8" name="Oval 20"/>
          <p:cNvSpPr>
            <a:spLocks noChangeArrowheads="1"/>
          </p:cNvSpPr>
          <p:nvPr/>
        </p:nvSpPr>
        <p:spPr bwMode="auto">
          <a:xfrm>
            <a:off x="7080250" y="24939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69" name="Oval 21"/>
          <p:cNvSpPr>
            <a:spLocks noChangeArrowheads="1"/>
          </p:cNvSpPr>
          <p:nvPr/>
        </p:nvSpPr>
        <p:spPr bwMode="auto">
          <a:xfrm>
            <a:off x="7310438" y="26717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0" name="Oval 22"/>
          <p:cNvSpPr>
            <a:spLocks noChangeArrowheads="1"/>
          </p:cNvSpPr>
          <p:nvPr/>
        </p:nvSpPr>
        <p:spPr bwMode="auto">
          <a:xfrm>
            <a:off x="4375150" y="48418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1" name="Oval 23"/>
          <p:cNvSpPr>
            <a:spLocks noChangeArrowheads="1"/>
          </p:cNvSpPr>
          <p:nvPr/>
        </p:nvSpPr>
        <p:spPr bwMode="auto">
          <a:xfrm>
            <a:off x="7532688" y="36988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2" name="Oval 24"/>
          <p:cNvSpPr>
            <a:spLocks noChangeArrowheads="1"/>
          </p:cNvSpPr>
          <p:nvPr/>
        </p:nvSpPr>
        <p:spPr bwMode="auto">
          <a:xfrm>
            <a:off x="7842250" y="3487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3" name="Oval 25"/>
          <p:cNvSpPr>
            <a:spLocks noChangeArrowheads="1"/>
          </p:cNvSpPr>
          <p:nvPr/>
        </p:nvSpPr>
        <p:spPr bwMode="auto">
          <a:xfrm>
            <a:off x="9136063" y="23717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4" name="Oval 26"/>
          <p:cNvSpPr>
            <a:spLocks noChangeArrowheads="1"/>
          </p:cNvSpPr>
          <p:nvPr/>
        </p:nvSpPr>
        <p:spPr bwMode="auto">
          <a:xfrm>
            <a:off x="8561388" y="31718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5" name="Oval 27"/>
          <p:cNvSpPr>
            <a:spLocks noChangeArrowheads="1"/>
          </p:cNvSpPr>
          <p:nvPr/>
        </p:nvSpPr>
        <p:spPr bwMode="auto">
          <a:xfrm>
            <a:off x="8429625" y="26511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6" name="Oval 28"/>
          <p:cNvSpPr>
            <a:spLocks noChangeArrowheads="1"/>
          </p:cNvSpPr>
          <p:nvPr/>
        </p:nvSpPr>
        <p:spPr bwMode="auto">
          <a:xfrm>
            <a:off x="8270875" y="22066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7" name="Oval 29"/>
          <p:cNvSpPr>
            <a:spLocks noChangeArrowheads="1"/>
          </p:cNvSpPr>
          <p:nvPr/>
        </p:nvSpPr>
        <p:spPr bwMode="auto">
          <a:xfrm>
            <a:off x="7593013" y="22812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8" name="Oval 30"/>
          <p:cNvSpPr>
            <a:spLocks noChangeArrowheads="1"/>
          </p:cNvSpPr>
          <p:nvPr/>
        </p:nvSpPr>
        <p:spPr bwMode="auto">
          <a:xfrm>
            <a:off x="7770813" y="20701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79" name="Oval 31"/>
          <p:cNvSpPr>
            <a:spLocks noChangeArrowheads="1"/>
          </p:cNvSpPr>
          <p:nvPr/>
        </p:nvSpPr>
        <p:spPr bwMode="auto">
          <a:xfrm>
            <a:off x="7431088" y="16271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0" name="Oval 32"/>
          <p:cNvSpPr>
            <a:spLocks noChangeArrowheads="1"/>
          </p:cNvSpPr>
          <p:nvPr/>
        </p:nvSpPr>
        <p:spPr bwMode="auto">
          <a:xfrm>
            <a:off x="8305800" y="52482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1" name="Oval 33"/>
          <p:cNvSpPr>
            <a:spLocks noChangeArrowheads="1"/>
          </p:cNvSpPr>
          <p:nvPr/>
        </p:nvSpPr>
        <p:spPr bwMode="auto">
          <a:xfrm>
            <a:off x="8250238" y="4725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2" name="Oval 34"/>
          <p:cNvSpPr>
            <a:spLocks noChangeArrowheads="1"/>
          </p:cNvSpPr>
          <p:nvPr/>
        </p:nvSpPr>
        <p:spPr bwMode="auto">
          <a:xfrm>
            <a:off x="8713788" y="43354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3" name="Oval 35"/>
          <p:cNvSpPr>
            <a:spLocks noChangeArrowheads="1"/>
          </p:cNvSpPr>
          <p:nvPr/>
        </p:nvSpPr>
        <p:spPr bwMode="auto">
          <a:xfrm>
            <a:off x="8399463" y="42799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005DC0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06530" name="Rectangle 36"/>
          <p:cNvSpPr>
            <a:spLocks noChangeArrowheads="1"/>
          </p:cNvSpPr>
          <p:nvPr/>
        </p:nvSpPr>
        <p:spPr bwMode="auto">
          <a:xfrm>
            <a:off x="0" y="0"/>
            <a:ext cx="9845675" cy="293688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6531" name="Rectangle 37"/>
          <p:cNvSpPr>
            <a:spLocks noChangeArrowheads="1"/>
          </p:cNvSpPr>
          <p:nvPr/>
        </p:nvSpPr>
        <p:spPr bwMode="auto">
          <a:xfrm>
            <a:off x="-12700" y="30163"/>
            <a:ext cx="10058400" cy="7772400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286" name="Oval 38"/>
          <p:cNvSpPr>
            <a:spLocks noChangeArrowheads="1"/>
          </p:cNvSpPr>
          <p:nvPr/>
        </p:nvSpPr>
        <p:spPr bwMode="auto">
          <a:xfrm>
            <a:off x="1373188" y="439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7" name="Oval 39"/>
          <p:cNvSpPr>
            <a:spLocks noChangeArrowheads="1"/>
          </p:cNvSpPr>
          <p:nvPr/>
        </p:nvSpPr>
        <p:spPr bwMode="auto">
          <a:xfrm>
            <a:off x="1862138" y="8255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8" name="Oval 40"/>
          <p:cNvSpPr>
            <a:spLocks noChangeArrowheads="1"/>
          </p:cNvSpPr>
          <p:nvPr/>
        </p:nvSpPr>
        <p:spPr bwMode="auto">
          <a:xfrm>
            <a:off x="4140200" y="1963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89" name="Oval 41"/>
          <p:cNvSpPr>
            <a:spLocks noChangeArrowheads="1"/>
          </p:cNvSpPr>
          <p:nvPr/>
        </p:nvSpPr>
        <p:spPr bwMode="auto">
          <a:xfrm>
            <a:off x="4033838" y="8969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0" name="Oval 42"/>
          <p:cNvSpPr>
            <a:spLocks noChangeArrowheads="1"/>
          </p:cNvSpPr>
          <p:nvPr/>
        </p:nvSpPr>
        <p:spPr bwMode="auto">
          <a:xfrm>
            <a:off x="4443413" y="92075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1" name="Oval 43"/>
          <p:cNvSpPr>
            <a:spLocks noChangeArrowheads="1"/>
          </p:cNvSpPr>
          <p:nvPr/>
        </p:nvSpPr>
        <p:spPr bwMode="auto">
          <a:xfrm>
            <a:off x="5556250" y="11763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2" name="Oval 44"/>
          <p:cNvSpPr>
            <a:spLocks noChangeArrowheads="1"/>
          </p:cNvSpPr>
          <p:nvPr/>
        </p:nvSpPr>
        <p:spPr bwMode="auto">
          <a:xfrm>
            <a:off x="5837238" y="15636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3" name="Oval 45"/>
          <p:cNvSpPr>
            <a:spLocks noChangeArrowheads="1"/>
          </p:cNvSpPr>
          <p:nvPr/>
        </p:nvSpPr>
        <p:spPr bwMode="auto">
          <a:xfrm>
            <a:off x="6300788" y="166211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4" name="Oval 46"/>
          <p:cNvSpPr>
            <a:spLocks noChangeArrowheads="1"/>
          </p:cNvSpPr>
          <p:nvPr/>
        </p:nvSpPr>
        <p:spPr bwMode="auto">
          <a:xfrm>
            <a:off x="6064250" y="19700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5" name="Oval 47"/>
          <p:cNvSpPr>
            <a:spLocks noChangeArrowheads="1"/>
          </p:cNvSpPr>
          <p:nvPr/>
        </p:nvSpPr>
        <p:spPr bwMode="auto">
          <a:xfrm>
            <a:off x="5724525" y="21224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6" name="Oval 48"/>
          <p:cNvSpPr>
            <a:spLocks noChangeArrowheads="1"/>
          </p:cNvSpPr>
          <p:nvPr/>
        </p:nvSpPr>
        <p:spPr bwMode="auto">
          <a:xfrm>
            <a:off x="6032500" y="23542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7" name="Oval 49"/>
          <p:cNvSpPr>
            <a:spLocks noChangeArrowheads="1"/>
          </p:cNvSpPr>
          <p:nvPr/>
        </p:nvSpPr>
        <p:spPr bwMode="auto">
          <a:xfrm>
            <a:off x="6418263" y="23241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8" name="Oval 50"/>
          <p:cNvSpPr>
            <a:spLocks noChangeArrowheads="1"/>
          </p:cNvSpPr>
          <p:nvPr/>
        </p:nvSpPr>
        <p:spPr bwMode="auto">
          <a:xfrm>
            <a:off x="6388100" y="1931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299" name="Oval 51"/>
          <p:cNvSpPr>
            <a:spLocks noChangeArrowheads="1"/>
          </p:cNvSpPr>
          <p:nvPr/>
        </p:nvSpPr>
        <p:spPr bwMode="auto">
          <a:xfrm>
            <a:off x="6670675" y="20859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0" name="Oval 52"/>
          <p:cNvSpPr>
            <a:spLocks noChangeArrowheads="1"/>
          </p:cNvSpPr>
          <p:nvPr/>
        </p:nvSpPr>
        <p:spPr bwMode="auto">
          <a:xfrm>
            <a:off x="7005638" y="2185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1" name="Oval 53"/>
          <p:cNvSpPr>
            <a:spLocks noChangeArrowheads="1"/>
          </p:cNvSpPr>
          <p:nvPr/>
        </p:nvSpPr>
        <p:spPr bwMode="auto">
          <a:xfrm>
            <a:off x="7080250" y="24939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2" name="Oval 54"/>
          <p:cNvSpPr>
            <a:spLocks noChangeArrowheads="1"/>
          </p:cNvSpPr>
          <p:nvPr/>
        </p:nvSpPr>
        <p:spPr bwMode="auto">
          <a:xfrm>
            <a:off x="7310438" y="26717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3" name="Oval 55"/>
          <p:cNvSpPr>
            <a:spLocks noChangeArrowheads="1"/>
          </p:cNvSpPr>
          <p:nvPr/>
        </p:nvSpPr>
        <p:spPr bwMode="auto">
          <a:xfrm>
            <a:off x="4375150" y="48418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4" name="Oval 56"/>
          <p:cNvSpPr>
            <a:spLocks noChangeArrowheads="1"/>
          </p:cNvSpPr>
          <p:nvPr/>
        </p:nvSpPr>
        <p:spPr bwMode="auto">
          <a:xfrm>
            <a:off x="7532688" y="36988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5" name="Oval 57"/>
          <p:cNvSpPr>
            <a:spLocks noChangeArrowheads="1"/>
          </p:cNvSpPr>
          <p:nvPr/>
        </p:nvSpPr>
        <p:spPr bwMode="auto">
          <a:xfrm>
            <a:off x="7842250" y="34877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6" name="Oval 58"/>
          <p:cNvSpPr>
            <a:spLocks noChangeArrowheads="1"/>
          </p:cNvSpPr>
          <p:nvPr/>
        </p:nvSpPr>
        <p:spPr bwMode="auto">
          <a:xfrm>
            <a:off x="9136063" y="23717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7" name="Oval 59"/>
          <p:cNvSpPr>
            <a:spLocks noChangeArrowheads="1"/>
          </p:cNvSpPr>
          <p:nvPr/>
        </p:nvSpPr>
        <p:spPr bwMode="auto">
          <a:xfrm>
            <a:off x="8561388" y="31718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8" name="Oval 60"/>
          <p:cNvSpPr>
            <a:spLocks noChangeArrowheads="1"/>
          </p:cNvSpPr>
          <p:nvPr/>
        </p:nvSpPr>
        <p:spPr bwMode="auto">
          <a:xfrm>
            <a:off x="8429625" y="26511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09" name="Oval 61"/>
          <p:cNvSpPr>
            <a:spLocks noChangeArrowheads="1"/>
          </p:cNvSpPr>
          <p:nvPr/>
        </p:nvSpPr>
        <p:spPr bwMode="auto">
          <a:xfrm>
            <a:off x="8270875" y="220662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0" name="Oval 62"/>
          <p:cNvSpPr>
            <a:spLocks noChangeArrowheads="1"/>
          </p:cNvSpPr>
          <p:nvPr/>
        </p:nvSpPr>
        <p:spPr bwMode="auto">
          <a:xfrm>
            <a:off x="7593013" y="228123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1" name="Oval 63"/>
          <p:cNvSpPr>
            <a:spLocks noChangeArrowheads="1"/>
          </p:cNvSpPr>
          <p:nvPr/>
        </p:nvSpPr>
        <p:spPr bwMode="auto">
          <a:xfrm>
            <a:off x="7770813" y="20701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2" name="Oval 64"/>
          <p:cNvSpPr>
            <a:spLocks noChangeArrowheads="1"/>
          </p:cNvSpPr>
          <p:nvPr/>
        </p:nvSpPr>
        <p:spPr bwMode="auto">
          <a:xfrm>
            <a:off x="7431088" y="16271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3" name="Oval 65"/>
          <p:cNvSpPr>
            <a:spLocks noChangeArrowheads="1"/>
          </p:cNvSpPr>
          <p:nvPr/>
        </p:nvSpPr>
        <p:spPr bwMode="auto">
          <a:xfrm>
            <a:off x="8305800" y="5248275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4" name="Oval 66"/>
          <p:cNvSpPr>
            <a:spLocks noChangeArrowheads="1"/>
          </p:cNvSpPr>
          <p:nvPr/>
        </p:nvSpPr>
        <p:spPr bwMode="auto">
          <a:xfrm>
            <a:off x="8250238" y="4725988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5" name="Oval 67"/>
          <p:cNvSpPr>
            <a:spLocks noChangeArrowheads="1"/>
          </p:cNvSpPr>
          <p:nvPr/>
        </p:nvSpPr>
        <p:spPr bwMode="auto">
          <a:xfrm>
            <a:off x="8713788" y="4335463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6" name="Oval 68"/>
          <p:cNvSpPr>
            <a:spLocks noChangeArrowheads="1"/>
          </p:cNvSpPr>
          <p:nvPr/>
        </p:nvSpPr>
        <p:spPr bwMode="auto">
          <a:xfrm>
            <a:off x="8399463" y="4279900"/>
            <a:ext cx="257175" cy="263525"/>
          </a:xfrm>
          <a:prstGeom prst="ellipse">
            <a:avLst/>
          </a:prstGeom>
          <a:solidFill>
            <a:srgbClr val="003399"/>
          </a:solidFill>
          <a:ln w="38160">
            <a:solidFill>
              <a:srgbClr val="2828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38100" dist="889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53317" name="Text Box 69"/>
          <p:cNvSpPr txBox="1">
            <a:spLocks noChangeArrowheads="1"/>
          </p:cNvSpPr>
          <p:nvPr/>
        </p:nvSpPr>
        <p:spPr bwMode="auto">
          <a:xfrm>
            <a:off x="544513" y="500063"/>
            <a:ext cx="8956675" cy="1171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FFFF"/>
              </a:buClr>
              <a:defRPr/>
            </a:pP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Naireymei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phuamling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khang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Tatdyn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nunc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rui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kabiswmei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riak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timei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i="1" dirty="0" err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hei</a:t>
            </a:r>
            <a:r>
              <a:rPr lang="en-GB" sz="3500" b="1" i="1" dirty="0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…</a:t>
            </a:r>
          </a:p>
        </p:txBody>
      </p:sp>
      <p:sp>
        <p:nvSpPr>
          <p:cNvPr id="53318" name="Text Box 70"/>
          <p:cNvSpPr txBox="1">
            <a:spLocks noChangeArrowheads="1"/>
          </p:cNvSpPr>
          <p:nvPr/>
        </p:nvSpPr>
        <p:spPr bwMode="auto">
          <a:xfrm>
            <a:off x="-155376" y="1909763"/>
            <a:ext cx="9685139" cy="632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Phuamv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,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taanc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gutmei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,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khatni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daicpatmei</a:t>
            </a:r>
            <a:endParaRPr lang="en-GB" sz="3500" b="1" dirty="0">
              <a:solidFill>
                <a:srgbClr val="FFEA18"/>
              </a:solidFill>
              <a:effectLst>
                <a:outerShdw blurRad="38100" dist="88900" dir="2700000" algn="tl" rotWithShape="0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3319" name="Text Box 71"/>
          <p:cNvSpPr txBox="1">
            <a:spLocks noChangeArrowheads="1"/>
          </p:cNvSpPr>
          <p:nvPr/>
        </p:nvSpPr>
        <p:spPr bwMode="auto">
          <a:xfrm>
            <a:off x="555625" y="2794000"/>
            <a:ext cx="8956675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Phuamling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khou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lunghmei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panty</a:t>
            </a:r>
          </a:p>
        </p:txBody>
      </p:sp>
      <p:sp>
        <p:nvSpPr>
          <p:cNvPr id="53320" name="Text Box 72"/>
          <p:cNvSpPr txBox="1">
            <a:spLocks noChangeArrowheads="1"/>
          </p:cNvSpPr>
          <p:nvPr/>
        </p:nvSpPr>
        <p:spPr bwMode="auto">
          <a:xfrm>
            <a:off x="544513" y="3676650"/>
            <a:ext cx="8956675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kaikhunh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swmei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Panty</a:t>
            </a:r>
          </a:p>
        </p:txBody>
      </p:sp>
      <p:sp>
        <p:nvSpPr>
          <p:cNvPr id="53321" name="Text Box 73"/>
          <p:cNvSpPr txBox="1">
            <a:spLocks noChangeArrowheads="1"/>
          </p:cNvSpPr>
          <p:nvPr/>
        </p:nvSpPr>
        <p:spPr bwMode="auto">
          <a:xfrm>
            <a:off x="525463" y="5435600"/>
            <a:ext cx="8956675" cy="63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Bumaengh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khou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lunghmei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panty</a:t>
            </a:r>
          </a:p>
        </p:txBody>
      </p:sp>
      <p:sp>
        <p:nvSpPr>
          <p:cNvPr id="53322" name="Text Box 74"/>
          <p:cNvSpPr txBox="1">
            <a:spLocks noChangeArrowheads="1"/>
          </p:cNvSpPr>
          <p:nvPr/>
        </p:nvSpPr>
        <p:spPr bwMode="auto">
          <a:xfrm>
            <a:off x="246063" y="6338888"/>
            <a:ext cx="9540875" cy="632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Daihmei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Latdanv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tiguang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tanghmei</a:t>
            </a:r>
            <a:endParaRPr lang="en-GB" sz="3500" b="1" dirty="0">
              <a:solidFill>
                <a:srgbClr val="FFEA18"/>
              </a:solidFill>
              <a:effectLst>
                <a:outerShdw blurRad="38100" dist="88900" dir="2700000" algn="tl" rotWithShape="0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3323" name="Text Box 75"/>
          <p:cNvSpPr txBox="1">
            <a:spLocks noChangeArrowheads="1"/>
          </p:cNvSpPr>
          <p:nvPr/>
        </p:nvSpPr>
        <p:spPr bwMode="auto">
          <a:xfrm>
            <a:off x="157163" y="4535488"/>
            <a:ext cx="9729787" cy="632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188"/>
              </a:spcBef>
              <a:buClr>
                <a:srgbClr val="FFEA18"/>
              </a:buClr>
              <a:defRPr/>
            </a:pP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•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Phuamling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khou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ntumei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khatni</a:t>
            </a:r>
            <a:r>
              <a:rPr lang="en-GB" sz="3500" b="1" dirty="0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500" b="1" dirty="0" err="1">
                <a:solidFill>
                  <a:srgbClr val="FFEA18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Arial" charset="0"/>
              </a:rPr>
              <a:t>ngganmei</a:t>
            </a:r>
            <a:endParaRPr lang="en-GB" sz="3500" b="1" dirty="0">
              <a:solidFill>
                <a:srgbClr val="FFEA18"/>
              </a:solidFill>
              <a:effectLst>
                <a:outerShdw blurRad="38100" dist="88900" dir="2700000" algn="tl" rotWithShape="0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06570" name="Text Box 76"/>
          <p:cNvSpPr txBox="1">
            <a:spLocks noChangeArrowheads="1"/>
          </p:cNvSpPr>
          <p:nvPr/>
        </p:nvSpPr>
        <p:spPr bwMode="auto">
          <a:xfrm>
            <a:off x="9567863" y="7348538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Comic Sans MS" charset="0"/>
              </a:rPr>
              <a:t>6</a:t>
            </a:r>
          </a:p>
        </p:txBody>
      </p:sp>
      <p:sp>
        <p:nvSpPr>
          <p:cNvPr id="106571" name="Rectangle 77"/>
          <p:cNvSpPr>
            <a:spLocks noChangeArrowheads="1"/>
          </p:cNvSpPr>
          <p:nvPr/>
        </p:nvSpPr>
        <p:spPr bwMode="auto">
          <a:xfrm>
            <a:off x="8713788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Comic Sans MS" charset="0"/>
              </a:rPr>
              <a:t>9.65.08.</a:t>
            </a:r>
          </a:p>
        </p:txBody>
      </p:sp>
      <p:sp>
        <p:nvSpPr>
          <p:cNvPr id="106572" name="Text Box 78"/>
          <p:cNvSpPr txBox="1">
            <a:spLocks noChangeArrowheads="1"/>
          </p:cNvSpPr>
          <p:nvPr/>
        </p:nvSpPr>
        <p:spPr bwMode="auto">
          <a:xfrm>
            <a:off x="929957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38100" dist="88900" dir="2700000" algn="tl" rotWithShape="0">
                    <a:srgbClr val="000000"/>
                  </a:outerShdw>
                </a:effectLst>
                <a:latin typeface="Comic Sans MS" charset="0"/>
              </a:rPr>
              <a:t>50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5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53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5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53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47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48" name="Rectangle 4"/>
          <p:cNvSpPr>
            <a:spLocks noChangeArrowheads="1"/>
          </p:cNvSpPr>
          <p:nvPr/>
        </p:nvSpPr>
        <p:spPr bwMode="auto">
          <a:xfrm>
            <a:off x="4068763" y="1154113"/>
            <a:ext cx="17240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4277" name="Line 5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78" name="Line 6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79" name="Line 7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80" name="Line 8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86" name="Line 14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4287" name="Line 15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08557" name="Text Box 16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58" name="Rectangle 17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59" name="Text Box 18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08561" name="Text Box 22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</a:p>
        </p:txBody>
      </p:sp>
      <p:sp>
        <p:nvSpPr>
          <p:cNvPr id="108564" name="Text Box 25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51</a:t>
            </a:r>
          </a:p>
        </p:txBody>
      </p:sp>
      <p:grpSp>
        <p:nvGrpSpPr>
          <p:cNvPr id="27" name="Group 4"/>
          <p:cNvGrpSpPr>
            <a:grpSpLocks/>
          </p:cNvGrpSpPr>
          <p:nvPr/>
        </p:nvGrpSpPr>
        <p:grpSpPr bwMode="auto">
          <a:xfrm>
            <a:off x="3886200" y="46038"/>
            <a:ext cx="2016125" cy="7605712"/>
            <a:chOff x="2522" y="29"/>
            <a:chExt cx="1114" cy="4791"/>
          </a:xfrm>
        </p:grpSpPr>
        <p:grpSp>
          <p:nvGrpSpPr>
            <p:cNvPr id="28" name="Group 5"/>
            <p:cNvGrpSpPr>
              <a:grpSpLocks/>
            </p:cNvGrpSpPr>
            <p:nvPr/>
          </p:nvGrpSpPr>
          <p:grpSpPr bwMode="auto">
            <a:xfrm>
              <a:off x="2630" y="1218"/>
              <a:ext cx="944" cy="2410"/>
              <a:chOff x="2630" y="1218"/>
              <a:chExt cx="944" cy="2410"/>
            </a:xfrm>
          </p:grpSpPr>
          <p:sp>
            <p:nvSpPr>
              <p:cNvPr id="45" name="Line 6"/>
              <p:cNvSpPr>
                <a:spLocks noChangeShapeType="1"/>
              </p:cNvSpPr>
              <p:nvPr/>
            </p:nvSpPr>
            <p:spPr bwMode="auto">
              <a:xfrm>
                <a:off x="2630" y="1218"/>
                <a:ext cx="934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46" name="Line 7"/>
              <p:cNvSpPr>
                <a:spLocks noChangeShapeType="1"/>
              </p:cNvSpPr>
              <p:nvPr/>
            </p:nvSpPr>
            <p:spPr bwMode="auto">
              <a:xfrm>
                <a:off x="2630" y="2263"/>
                <a:ext cx="934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47" name="Line 8"/>
              <p:cNvSpPr>
                <a:spLocks noChangeShapeType="1"/>
              </p:cNvSpPr>
              <p:nvPr/>
            </p:nvSpPr>
            <p:spPr bwMode="auto">
              <a:xfrm>
                <a:off x="2641" y="3629"/>
                <a:ext cx="932" cy="1"/>
              </a:xfrm>
              <a:prstGeom prst="line">
                <a:avLst/>
              </a:prstGeom>
              <a:noFill/>
              <a:ln w="25560">
                <a:solidFill>
                  <a:srgbClr val="FFFFFF"/>
                </a:solidFill>
                <a:prstDash val="dash"/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48" name="Line 9"/>
              <p:cNvSpPr>
                <a:spLocks noChangeShapeType="1"/>
              </p:cNvSpPr>
              <p:nvPr/>
            </p:nvSpPr>
            <p:spPr bwMode="auto">
              <a:xfrm>
                <a:off x="2649" y="3256"/>
                <a:ext cx="918" cy="1"/>
              </a:xfrm>
              <a:prstGeom prst="line">
                <a:avLst/>
              </a:prstGeom>
              <a:noFill/>
              <a:ln w="50760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blurRad="63500" dist="17819" dir="2700000" algn="ctr" rotWithShape="0">
                  <a:srgbClr val="000000"/>
                </a:outerShdw>
              </a:effectLst>
            </p:spPr>
            <p:txBody>
              <a:bodyPr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Times New Roman" pitchFamily="-10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" name="Rectangle 10"/>
            <p:cNvSpPr>
              <a:spLocks noChangeArrowheads="1"/>
            </p:cNvSpPr>
            <p:nvPr/>
          </p:nvSpPr>
          <p:spPr bwMode="auto">
            <a:xfrm>
              <a:off x="2522" y="3214"/>
              <a:ext cx="1114" cy="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i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Letters from</a:t>
              </a: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i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The Others</a:t>
              </a:r>
            </a:p>
            <a:p>
              <a:pPr algn="ctr">
                <a:lnSpc>
                  <a:spcPct val="3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i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grpSp>
          <p:nvGrpSpPr>
            <p:cNvPr id="30" name="Group 11"/>
            <p:cNvGrpSpPr>
              <a:grpSpLocks/>
            </p:cNvGrpSpPr>
            <p:nvPr/>
          </p:nvGrpSpPr>
          <p:grpSpPr bwMode="auto">
            <a:xfrm>
              <a:off x="2576" y="29"/>
              <a:ext cx="1004" cy="4791"/>
              <a:chOff x="2576" y="29"/>
              <a:chExt cx="1004" cy="4791"/>
            </a:xfrm>
          </p:grpSpPr>
          <p:grpSp>
            <p:nvGrpSpPr>
              <p:cNvPr id="31" name="Group 12"/>
              <p:cNvGrpSpPr>
                <a:grpSpLocks/>
              </p:cNvGrpSpPr>
              <p:nvPr/>
            </p:nvGrpSpPr>
            <p:grpSpPr bwMode="auto">
              <a:xfrm>
                <a:off x="2576" y="29"/>
                <a:ext cx="1004" cy="4791"/>
                <a:chOff x="2576" y="29"/>
                <a:chExt cx="1004" cy="4791"/>
              </a:xfrm>
            </p:grpSpPr>
            <p:sp>
              <p:nvSpPr>
                <p:cNvPr id="40" name="Rectangle 13"/>
                <p:cNvSpPr>
                  <a:spLocks noChangeArrowheads="1"/>
                </p:cNvSpPr>
                <p:nvPr/>
              </p:nvSpPr>
              <p:spPr bwMode="auto">
                <a:xfrm>
                  <a:off x="2577" y="756"/>
                  <a:ext cx="1003" cy="4064"/>
                </a:xfrm>
                <a:prstGeom prst="rect">
                  <a:avLst/>
                </a:prstGeom>
                <a:gradFill rotWithShape="0">
                  <a:gsLst>
                    <a:gs pos="0">
                      <a:srgbClr val="2C4174"/>
                    </a:gs>
                    <a:gs pos="50000">
                      <a:srgbClr val="618FFD"/>
                    </a:gs>
                    <a:gs pos="100000">
                      <a:srgbClr val="2C4174"/>
                    </a:gs>
                  </a:gsLst>
                  <a:lin ang="0" scaled="1"/>
                </a:gradFill>
                <a:ln w="76320">
                  <a:solidFill>
                    <a:srgbClr val="0000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</a:endParaRPr>
                </a:p>
              </p:txBody>
            </p:sp>
            <p:grpSp>
              <p:nvGrpSpPr>
                <p:cNvPr id="41" name="Group 14"/>
                <p:cNvGrpSpPr>
                  <a:grpSpLocks/>
                </p:cNvGrpSpPr>
                <p:nvPr/>
              </p:nvGrpSpPr>
              <p:grpSpPr bwMode="auto">
                <a:xfrm>
                  <a:off x="2576" y="29"/>
                  <a:ext cx="1003" cy="659"/>
                  <a:chOff x="2576" y="29"/>
                  <a:chExt cx="1003" cy="659"/>
                </a:xfrm>
              </p:grpSpPr>
              <p:sp>
                <p:nvSpPr>
                  <p:cNvPr id="42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663" y="29"/>
                    <a:ext cx="860" cy="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0360" tIns="44280" rIns="90360" bIns="44280">
                    <a:spAutoFit/>
                  </a:bodyPr>
                  <a:lstStyle/>
                  <a:p>
                    <a:pPr>
                      <a:lnSpc>
                        <a:spcPct val="100000"/>
                      </a:lnSpc>
                      <a:spcBef>
                        <a:spcPts val="1125"/>
                      </a:spcBef>
                      <a:buClr>
                        <a:srgbClr val="FC0128"/>
                      </a:buClr>
                      <a:tabLst>
                        <a:tab pos="0" algn="l"/>
                        <a:tab pos="908050" algn="l"/>
                        <a:tab pos="1820863" algn="l"/>
                        <a:tab pos="2733675" algn="l"/>
                        <a:tab pos="3644900" algn="l"/>
                        <a:tab pos="4557713" algn="l"/>
                        <a:tab pos="5472113" algn="l"/>
                        <a:tab pos="6384925" algn="l"/>
                        <a:tab pos="7296150" algn="l"/>
                        <a:tab pos="8208963" algn="l"/>
                        <a:tab pos="9121775" algn="l"/>
                        <a:tab pos="10036175" algn="l"/>
                      </a:tabLst>
                      <a:defRPr/>
                    </a:pPr>
                    <a:r>
                      <a:rPr lang="en-GB" sz="1800" b="1" dirty="0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(</a:t>
                    </a:r>
                    <a:r>
                      <a:rPr lang="en-GB" sz="1800" b="1" dirty="0" err="1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Kabuk</a:t>
                    </a:r>
                    <a:r>
                      <a:rPr lang="en-GB" sz="1800" b="1" dirty="0">
                        <a:solidFill>
                          <a:srgbClr val="FFFFFF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 21)‏</a:t>
                    </a:r>
                  </a:p>
                </p:txBody>
              </p:sp>
              <p:sp>
                <p:nvSpPr>
                  <p:cNvPr id="4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2576" y="254"/>
                    <a:ext cx="1003" cy="43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2C4174"/>
                      </a:gs>
                      <a:gs pos="50000">
                        <a:srgbClr val="618FFD"/>
                      </a:gs>
                      <a:gs pos="100000">
                        <a:srgbClr val="2C4174"/>
                      </a:gs>
                    </a:gsLst>
                    <a:lin ang="0" scaled="1"/>
                  </a:gradFill>
                  <a:ln w="76320">
                    <a:solidFill>
                      <a:srgbClr val="0000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>
                      <a:effectLst>
                        <a:outerShdw blurRad="50800" dist="63500" dir="2700000" algn="tl" rotWithShape="0">
                          <a:srgbClr val="000000"/>
                        </a:outerShdw>
                      </a:effectLst>
                    </a:endParaRPr>
                  </a:p>
                </p:txBody>
              </p:sp>
              <p:sp>
                <p:nvSpPr>
                  <p:cNvPr id="44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629" y="271"/>
                    <a:ext cx="892" cy="3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01520" tIns="50760" rIns="101520" bIns="50760">
                    <a:spAutoFit/>
                  </a:bodyPr>
                  <a:lstStyle/>
                  <a:p>
                    <a:pPr algn="ctr">
                      <a:lnSpc>
                        <a:spcPct val="100000"/>
                      </a:lnSpc>
                      <a:spcBef>
                        <a:spcPts val="1063"/>
                      </a:spcBef>
                      <a:buClr>
                        <a:srgbClr val="99FF66"/>
                      </a:buClr>
                      <a:tabLst>
                        <a:tab pos="0" algn="l"/>
                        <a:tab pos="908050" algn="l"/>
                        <a:tab pos="1820863" algn="l"/>
                        <a:tab pos="2733675" algn="l"/>
                        <a:tab pos="3644900" algn="l"/>
                        <a:tab pos="4557713" algn="l"/>
                        <a:tab pos="5472113" algn="l"/>
                        <a:tab pos="6384925" algn="l"/>
                        <a:tab pos="7296150" algn="l"/>
                        <a:tab pos="8208963" algn="l"/>
                        <a:tab pos="9121775" algn="l"/>
                        <a:tab pos="10036175" algn="l"/>
                      </a:tabLst>
                      <a:defRPr/>
                    </a:pPr>
                    <a:r>
                      <a:rPr lang="en-GB" sz="1700" b="1" dirty="0">
                        <a:solidFill>
                          <a:srgbClr val="99FF66"/>
                        </a:solidFill>
                        <a:effectLst>
                          <a:outerShdw blurRad="50800" dist="63500" dir="2700000" algn="tl" rotWithShape="0">
                            <a:srgbClr val="000000"/>
                          </a:outerShdw>
                        </a:effectLst>
                        <a:latin typeface="Helvetica" charset="0"/>
                      </a:rPr>
                      <a:t>PHUAMLING LATLU</a:t>
                    </a:r>
                  </a:p>
                </p:txBody>
              </p:sp>
            </p:grpSp>
          </p:grpSp>
          <p:grpSp>
            <p:nvGrpSpPr>
              <p:cNvPr id="32" name="Group 18"/>
              <p:cNvGrpSpPr>
                <a:grpSpLocks/>
              </p:cNvGrpSpPr>
              <p:nvPr/>
            </p:nvGrpSpPr>
            <p:grpSpPr bwMode="auto">
              <a:xfrm>
                <a:off x="2610" y="1218"/>
                <a:ext cx="964" cy="2629"/>
                <a:chOff x="2610" y="1218"/>
                <a:chExt cx="964" cy="2629"/>
              </a:xfrm>
            </p:grpSpPr>
            <p:sp>
              <p:nvSpPr>
                <p:cNvPr id="33" name="Line 19"/>
                <p:cNvSpPr>
                  <a:spLocks noChangeShapeType="1"/>
                </p:cNvSpPr>
                <p:nvPr/>
              </p:nvSpPr>
              <p:spPr bwMode="auto">
                <a:xfrm>
                  <a:off x="2633" y="1218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Line 20"/>
                <p:cNvSpPr>
                  <a:spLocks noChangeShapeType="1"/>
                </p:cNvSpPr>
                <p:nvPr/>
              </p:nvSpPr>
              <p:spPr bwMode="auto">
                <a:xfrm>
                  <a:off x="2633" y="2263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Line 21"/>
                <p:cNvSpPr>
                  <a:spLocks noChangeShapeType="1"/>
                </p:cNvSpPr>
                <p:nvPr/>
              </p:nvSpPr>
              <p:spPr bwMode="auto">
                <a:xfrm>
                  <a:off x="2641" y="3629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Line 22"/>
                <p:cNvSpPr>
                  <a:spLocks noChangeShapeType="1"/>
                </p:cNvSpPr>
                <p:nvPr/>
              </p:nvSpPr>
              <p:spPr bwMode="auto">
                <a:xfrm>
                  <a:off x="2627" y="3256"/>
                  <a:ext cx="918" cy="1"/>
                </a:xfrm>
                <a:prstGeom prst="line">
                  <a:avLst/>
                </a:prstGeom>
                <a:noFill/>
                <a:ln w="50760">
                  <a:solidFill>
                    <a:srgbClr val="FFFFFF"/>
                  </a:solidFill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Line 23"/>
                <p:cNvSpPr>
                  <a:spLocks noChangeShapeType="1"/>
                </p:cNvSpPr>
                <p:nvPr/>
              </p:nvSpPr>
              <p:spPr bwMode="auto">
                <a:xfrm>
                  <a:off x="2633" y="1657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Line 24"/>
                <p:cNvSpPr>
                  <a:spLocks noChangeShapeType="1"/>
                </p:cNvSpPr>
                <p:nvPr/>
              </p:nvSpPr>
              <p:spPr bwMode="auto">
                <a:xfrm>
                  <a:off x="2611" y="3002"/>
                  <a:ext cx="932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25"/>
                <p:cNvSpPr>
                  <a:spLocks noChangeShapeType="1"/>
                </p:cNvSpPr>
                <p:nvPr/>
              </p:nvSpPr>
              <p:spPr bwMode="auto">
                <a:xfrm>
                  <a:off x="2826" y="3848"/>
                  <a:ext cx="545" cy="1"/>
                </a:xfrm>
                <a:prstGeom prst="line">
                  <a:avLst/>
                </a:prstGeom>
                <a:noFill/>
                <a:ln w="25560">
                  <a:solidFill>
                    <a:srgbClr val="FFFFFF"/>
                  </a:solidFill>
                  <a:prstDash val="dash"/>
                  <a:miter lim="800000"/>
                  <a:headEnd/>
                  <a:tailEnd/>
                </a:ln>
                <a:effectLst>
                  <a:outerShdw blurRad="63500" dist="17819" dir="2700000" algn="ctr" rotWithShape="0">
                    <a:srgbClr val="000000"/>
                  </a:outerShdw>
                </a:effectLst>
              </p:spPr>
              <p:txBody>
                <a:bodyPr/>
                <a:lstStyle/>
                <a:p>
                  <a:pPr defTabSz="456238">
                    <a:defRPr/>
                  </a:pPr>
                  <a:endParaRPr lang="en-US" dirty="0"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Times New Roman" pitchFamily="-108" charset="0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9" name="Group 26"/>
          <p:cNvGrpSpPr>
            <a:grpSpLocks/>
          </p:cNvGrpSpPr>
          <p:nvPr/>
        </p:nvGrpSpPr>
        <p:grpSpPr bwMode="auto">
          <a:xfrm>
            <a:off x="3967163" y="1030288"/>
            <a:ext cx="1784350" cy="5111750"/>
            <a:chOff x="2499" y="649"/>
            <a:chExt cx="1124" cy="3220"/>
          </a:xfrm>
        </p:grpSpPr>
        <p:sp>
          <p:nvSpPr>
            <p:cNvPr id="50" name="Rectangle 27"/>
            <p:cNvSpPr>
              <a:spLocks noChangeArrowheads="1"/>
            </p:cNvSpPr>
            <p:nvPr/>
          </p:nvSpPr>
          <p:spPr bwMode="auto">
            <a:xfrm>
              <a:off x="2499" y="649"/>
              <a:ext cx="1114" cy="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9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Tatdyn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nunc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: Paul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hymei</a:t>
              </a: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5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51" name="Rectangle 28"/>
            <p:cNvSpPr>
              <a:spLocks noChangeArrowheads="1"/>
            </p:cNvSpPr>
            <p:nvPr/>
          </p:nvSpPr>
          <p:spPr bwMode="auto">
            <a:xfrm>
              <a:off x="2509" y="3038"/>
              <a:ext cx="1114" cy="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100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Meicbaihmeinunc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i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hymei</a:t>
              </a: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108563" name="Text Box 24"/>
          <p:cNvSpPr txBox="1">
            <a:spLocks noChangeArrowheads="1"/>
          </p:cNvSpPr>
          <p:nvPr/>
        </p:nvSpPr>
        <p:spPr bwMode="auto">
          <a:xfrm>
            <a:off x="1158757" y="1696874"/>
            <a:ext cx="8371006" cy="4682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FFFFFF"/>
              </a:buClr>
              <a:defRPr/>
            </a:pPr>
            <a:r>
              <a:rPr lang="en-GB" sz="66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Daihmei</a:t>
            </a:r>
            <a:r>
              <a:rPr lang="en-GB" sz="6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66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Lat</a:t>
            </a:r>
            <a:r>
              <a:rPr lang="en-GB" sz="6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66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thanv</a:t>
            </a:r>
            <a:r>
              <a:rPr lang="en-GB" sz="6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66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kiu</a:t>
            </a:r>
            <a:r>
              <a:rPr lang="en-GB" sz="6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66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thu</a:t>
            </a:r>
            <a:r>
              <a:rPr lang="en-GB" sz="66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:</a:t>
            </a:r>
          </a:p>
          <a:p>
            <a:pPr algn="ctr">
              <a:lnSpc>
                <a:spcPct val="100000"/>
              </a:lnSpc>
              <a:spcBef>
                <a:spcPts val="4125"/>
              </a:spcBef>
              <a:buClr>
                <a:srgbClr val="FC0128"/>
              </a:buClr>
              <a:defRPr/>
            </a:pPr>
            <a:r>
              <a:rPr lang="en-GB" altLang="ja-JP" sz="66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TABUI RUI TABUI THANGC CHO?</a:t>
            </a:r>
            <a:endParaRPr lang="en-GB" sz="6600" b="1" i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Comic Sans MS" charset="0"/>
            </a:endParaRPr>
          </a:p>
        </p:txBody>
      </p:sp>
      <p:sp>
        <p:nvSpPr>
          <p:cNvPr id="54295" name="Text Box 23"/>
          <p:cNvSpPr txBox="1">
            <a:spLocks noChangeArrowheads="1"/>
          </p:cNvSpPr>
          <p:nvPr/>
        </p:nvSpPr>
        <p:spPr bwMode="auto">
          <a:xfrm>
            <a:off x="3425825" y="6375400"/>
            <a:ext cx="5131767" cy="479031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defRPr/>
            </a:pPr>
            <a:r>
              <a:rPr lang="en-GB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KATHAI NKHAVMEI # 20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3" presetClass="entr" presetSubtype="28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4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4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595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596" name="Rectangle 4"/>
          <p:cNvSpPr>
            <a:spLocks noChangeArrowheads="1"/>
          </p:cNvSpPr>
          <p:nvPr/>
        </p:nvSpPr>
        <p:spPr bwMode="auto">
          <a:xfrm>
            <a:off x="5921375" y="2224088"/>
            <a:ext cx="3200400" cy="356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2250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600" b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 PHUAMLING KHANG NTHUKNA DINCLOUMEI</a:t>
            </a:r>
          </a:p>
        </p:txBody>
      </p:sp>
      <p:sp>
        <p:nvSpPr>
          <p:cNvPr id="110597" name="Rectangle 5"/>
          <p:cNvSpPr>
            <a:spLocks noChangeArrowheads="1"/>
          </p:cNvSpPr>
          <p:nvPr/>
        </p:nvSpPr>
        <p:spPr bwMode="auto">
          <a:xfrm>
            <a:off x="4068763" y="1154113"/>
            <a:ext cx="17240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5302" name="Line 6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5303" name="Line 7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5305" name="Line 9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grpSp>
        <p:nvGrpSpPr>
          <p:cNvPr id="111626" name="Group 10"/>
          <p:cNvGrpSpPr>
            <a:grpSpLocks/>
          </p:cNvGrpSpPr>
          <p:nvPr/>
        </p:nvGrpSpPr>
        <p:grpSpPr bwMode="auto">
          <a:xfrm>
            <a:off x="4067175" y="0"/>
            <a:ext cx="1724025" cy="1071563"/>
            <a:chOff x="2562" y="0"/>
            <a:chExt cx="1004" cy="675"/>
          </a:xfrm>
        </p:grpSpPr>
        <p:sp>
          <p:nvSpPr>
            <p:cNvPr id="110623" name="Rectangle 11"/>
            <p:cNvSpPr>
              <a:spLocks noChangeArrowheads="1"/>
            </p:cNvSpPr>
            <p:nvPr/>
          </p:nvSpPr>
          <p:spPr bwMode="auto">
            <a:xfrm>
              <a:off x="2649" y="0"/>
              <a:ext cx="86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110624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10625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55310" name="Line 14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5311" name="Line 15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5312" name="Line 16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0606" name="Rectangle 17"/>
          <p:cNvSpPr>
            <a:spLocks noChangeArrowheads="1"/>
          </p:cNvSpPr>
          <p:nvPr/>
        </p:nvSpPr>
        <p:spPr bwMode="auto">
          <a:xfrm>
            <a:off x="5749280" y="330200"/>
            <a:ext cx="4381871" cy="154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</a:t>
            </a:r>
            <a:r>
              <a:rPr lang="fr-FR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TATDYN NUNC</a:t>
            </a:r>
            <a:endParaRPr lang="en-GB" altLang="ja-JP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608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609" name="Text Box 20"/>
          <p:cNvSpPr txBox="1">
            <a:spLocks noChangeArrowheads="1"/>
          </p:cNvSpPr>
          <p:nvPr/>
        </p:nvSpPr>
        <p:spPr bwMode="auto">
          <a:xfrm>
            <a:off x="5774518" y="3395663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5317" name="Rectangle 21"/>
          <p:cNvSpPr>
            <a:spLocks noChangeArrowheads="1"/>
          </p:cNvSpPr>
          <p:nvPr/>
        </p:nvSpPr>
        <p:spPr bwMode="auto">
          <a:xfrm>
            <a:off x="3983038" y="1744663"/>
            <a:ext cx="1768475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0611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977900" y="1655763"/>
            <a:ext cx="3192463" cy="996950"/>
            <a:chOff x="616" y="1043"/>
            <a:chExt cx="2011" cy="628"/>
          </a:xfrm>
        </p:grpSpPr>
        <p:grpSp>
          <p:nvGrpSpPr>
            <p:cNvPr id="111642" name="Group 24"/>
            <p:cNvGrpSpPr>
              <a:grpSpLocks/>
            </p:cNvGrpSpPr>
            <p:nvPr/>
          </p:nvGrpSpPr>
          <p:grpSpPr bwMode="auto">
            <a:xfrm>
              <a:off x="616" y="1043"/>
              <a:ext cx="1822" cy="628"/>
              <a:chOff x="616" y="1043"/>
              <a:chExt cx="1822" cy="628"/>
            </a:xfrm>
          </p:grpSpPr>
          <p:sp>
            <p:nvSpPr>
              <p:cNvPr id="110621" name="AutoShape 25"/>
              <p:cNvSpPr>
                <a:spLocks noChangeArrowheads="1"/>
              </p:cNvSpPr>
              <p:nvPr/>
            </p:nvSpPr>
            <p:spPr bwMode="auto">
              <a:xfrm>
                <a:off x="715" y="1085"/>
                <a:ext cx="1658" cy="586"/>
              </a:xfrm>
              <a:prstGeom prst="roundRect">
                <a:avLst>
                  <a:gd name="adj" fmla="val 12495"/>
                </a:avLst>
              </a:prstGeom>
              <a:gradFill rotWithShape="0">
                <a:gsLst>
                  <a:gs pos="0">
                    <a:srgbClr val="2C4174"/>
                  </a:gs>
                  <a:gs pos="50000">
                    <a:srgbClr val="618FFD"/>
                  </a:gs>
                  <a:gs pos="100000">
                    <a:srgbClr val="2C4174"/>
                  </a:gs>
                </a:gsLst>
                <a:lin ang="5400000" scaled="1"/>
              </a:gradFill>
              <a:ln w="2556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50800" dist="63500" dir="2700000" algn="tl" rotWithShape="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110622" name="Rectangle 26"/>
              <p:cNvSpPr>
                <a:spLocks noChangeArrowheads="1"/>
              </p:cNvSpPr>
              <p:nvPr/>
            </p:nvSpPr>
            <p:spPr bwMode="auto">
              <a:xfrm>
                <a:off x="616" y="1043"/>
                <a:ext cx="1822" cy="5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360" tIns="44280" rIns="90360" bIns="44280">
                <a:spAutoFit/>
              </a:bodyPr>
              <a:lstStyle/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endParaRPr lang="en-GB" sz="17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"ROMMEI  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tangv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KORINMEI </a:t>
                </a:r>
                <a:r>
                  <a:rPr lang="en-GB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kanei</a:t>
                </a:r>
                <a:r>
                  <a:rPr lang="en-GB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.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"</a:t>
                </a:r>
                <a:endParaRPr lang="en-GB" sz="17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endParaRPr>
              </a:p>
            </p:txBody>
          </p:sp>
        </p:grpSp>
        <p:sp>
          <p:nvSpPr>
            <p:cNvPr id="55323" name="Line 27"/>
            <p:cNvSpPr>
              <a:spLocks noChangeShapeType="1"/>
            </p:cNvSpPr>
            <p:nvPr/>
          </p:nvSpPr>
          <p:spPr bwMode="auto">
            <a:xfrm flipV="1">
              <a:off x="2149" y="1373"/>
              <a:ext cx="478" cy="6"/>
            </a:xfrm>
            <a:prstGeom prst="line">
              <a:avLst/>
            </a:prstGeom>
            <a:noFill/>
            <a:ln w="57240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10613" name="Rectangle 28"/>
          <p:cNvSpPr>
            <a:spLocks noChangeArrowheads="1"/>
          </p:cNvSpPr>
          <p:nvPr/>
        </p:nvSpPr>
        <p:spPr bwMode="auto">
          <a:xfrm>
            <a:off x="5597525" y="1550988"/>
            <a:ext cx="571500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450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7200">
                <a:solidFill>
                  <a:srgbClr val="FC012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Krone" charset="0"/>
              </a:rPr>
              <a:t>}</a:t>
            </a:r>
          </a:p>
        </p:txBody>
      </p:sp>
      <p:sp>
        <p:nvSpPr>
          <p:cNvPr id="55325" name="Rectangle 29"/>
          <p:cNvSpPr>
            <a:spLocks noChangeArrowheads="1"/>
          </p:cNvSpPr>
          <p:nvPr/>
        </p:nvSpPr>
        <p:spPr bwMode="auto">
          <a:xfrm>
            <a:off x="420689" y="2741613"/>
            <a:ext cx="3351212" cy="2621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0616" name="Text Box 31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0617" name="Text Box 32"/>
          <p:cNvSpPr txBox="1">
            <a:spLocks noChangeArrowheads="1"/>
          </p:cNvSpPr>
          <p:nvPr/>
        </p:nvSpPr>
        <p:spPr bwMode="auto">
          <a:xfrm>
            <a:off x="9188450" y="7405688"/>
            <a:ext cx="34607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5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52</a:t>
            </a:r>
          </a:p>
        </p:txBody>
      </p:sp>
      <p:sp>
        <p:nvSpPr>
          <p:cNvPr id="110618" name="Text Box 33"/>
          <p:cNvSpPr txBox="1">
            <a:spLocks noChangeArrowheads="1"/>
          </p:cNvSpPr>
          <p:nvPr/>
        </p:nvSpPr>
        <p:spPr bwMode="auto">
          <a:xfrm>
            <a:off x="956945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5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5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5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5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553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553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553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42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43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45" name="Rectangle 5"/>
          <p:cNvSpPr>
            <a:spLocks noChangeArrowheads="1"/>
          </p:cNvSpPr>
          <p:nvPr/>
        </p:nvSpPr>
        <p:spPr bwMode="auto">
          <a:xfrm>
            <a:off x="4068763" y="1154113"/>
            <a:ext cx="1646237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6326" name="Line 6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27" name="Line 7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28" name="Line 8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29" name="Line 9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34" name="Line 14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35" name="Line 15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6336" name="Line 16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2654" name="Rectangle 17"/>
          <p:cNvSpPr>
            <a:spLocks noChangeArrowheads="1"/>
          </p:cNvSpPr>
          <p:nvPr/>
        </p:nvSpPr>
        <p:spPr bwMode="auto">
          <a:xfrm>
            <a:off x="5749280" y="-722312"/>
            <a:ext cx="4309863" cy="2644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</a:t>
            </a:r>
            <a:r>
              <a:rPr lang="fr-FR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TATDYN NUNC</a:t>
            </a: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2655" name="Text Box 18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56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57" name="Text Box 20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113685" name="Group 24"/>
          <p:cNvGrpSpPr>
            <a:grpSpLocks/>
          </p:cNvGrpSpPr>
          <p:nvPr/>
        </p:nvGrpSpPr>
        <p:grpSpPr bwMode="auto">
          <a:xfrm>
            <a:off x="977900" y="1655763"/>
            <a:ext cx="2892425" cy="996950"/>
            <a:chOff x="616" y="1043"/>
            <a:chExt cx="1822" cy="628"/>
          </a:xfrm>
        </p:grpSpPr>
        <p:sp>
          <p:nvSpPr>
            <p:cNvPr id="112674" name="AutoShape 25"/>
            <p:cNvSpPr>
              <a:spLocks noChangeArrowheads="1"/>
            </p:cNvSpPr>
            <p:nvPr/>
          </p:nvSpPr>
          <p:spPr bwMode="auto">
            <a:xfrm>
              <a:off x="715" y="1085"/>
              <a:ext cx="1658" cy="586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12675" name="Rectangle 26"/>
            <p:cNvSpPr>
              <a:spLocks noChangeArrowheads="1"/>
            </p:cNvSpPr>
            <p:nvPr/>
          </p:nvSpPr>
          <p:spPr bwMode="auto">
            <a:xfrm>
              <a:off x="616" y="1043"/>
              <a:ext cx="1822" cy="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"ROMMEI </a:t>
              </a:r>
              <a:r>
                <a:rPr lang="en-GB" altLang="ja-JP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tangv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KORINMEI </a:t>
              </a:r>
              <a:r>
                <a:rPr lang="en-GB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kanei</a:t>
              </a: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56347" name="Line 27"/>
          <p:cNvSpPr>
            <a:spLocks noChangeShapeType="1"/>
          </p:cNvSpPr>
          <p:nvPr/>
        </p:nvSpPr>
        <p:spPr bwMode="auto">
          <a:xfrm flipV="1">
            <a:off x="3411538" y="2179638"/>
            <a:ext cx="758825" cy="952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2663" name="Rectangle 28"/>
          <p:cNvSpPr>
            <a:spLocks noChangeArrowheads="1"/>
          </p:cNvSpPr>
          <p:nvPr/>
        </p:nvSpPr>
        <p:spPr bwMode="auto">
          <a:xfrm>
            <a:off x="5589588" y="2347913"/>
            <a:ext cx="571500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450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7200">
                <a:solidFill>
                  <a:srgbClr val="FC012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Krone" charset="0"/>
              </a:rPr>
              <a:t>}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957263" y="3370263"/>
            <a:ext cx="2886075" cy="3281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r>
              <a:rPr lang="en-GB" sz="33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33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33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2666" name="Text Box 31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2667" name="Text Box 32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53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820738" y="2776535"/>
            <a:ext cx="3541712" cy="533400"/>
            <a:chOff x="517" y="1749"/>
            <a:chExt cx="2231" cy="336"/>
          </a:xfrm>
        </p:grpSpPr>
        <p:grpSp>
          <p:nvGrpSpPr>
            <p:cNvPr id="113693" name="Group 34"/>
            <p:cNvGrpSpPr>
              <a:grpSpLocks/>
            </p:cNvGrpSpPr>
            <p:nvPr/>
          </p:nvGrpSpPr>
          <p:grpSpPr bwMode="auto">
            <a:xfrm>
              <a:off x="517" y="1749"/>
              <a:ext cx="1877" cy="336"/>
              <a:chOff x="517" y="1749"/>
              <a:chExt cx="1877" cy="336"/>
            </a:xfrm>
          </p:grpSpPr>
          <p:sp>
            <p:nvSpPr>
              <p:cNvPr id="112672" name="AutoShape 35"/>
              <p:cNvSpPr>
                <a:spLocks noChangeArrowheads="1"/>
              </p:cNvSpPr>
              <p:nvPr/>
            </p:nvSpPr>
            <p:spPr bwMode="auto">
              <a:xfrm>
                <a:off x="517" y="1760"/>
                <a:ext cx="1877" cy="303"/>
              </a:xfrm>
              <a:prstGeom prst="roundRect">
                <a:avLst>
                  <a:gd name="adj" fmla="val 12495"/>
                </a:avLst>
              </a:prstGeom>
              <a:gradFill rotWithShape="0">
                <a:gsLst>
                  <a:gs pos="0">
                    <a:srgbClr val="2C4174"/>
                  </a:gs>
                  <a:gs pos="50000">
                    <a:srgbClr val="618FFD"/>
                  </a:gs>
                  <a:gs pos="100000">
                    <a:srgbClr val="2C4174"/>
                  </a:gs>
                </a:gsLst>
                <a:lin ang="5400000" scaled="1"/>
              </a:gradFill>
              <a:ln w="2556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50800" dist="63500" dir="2700000" algn="tl" rotWithShape="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112673" name="Rectangle 36"/>
              <p:cNvSpPr>
                <a:spLocks noChangeArrowheads="1"/>
              </p:cNvSpPr>
              <p:nvPr/>
            </p:nvSpPr>
            <p:spPr bwMode="auto">
              <a:xfrm>
                <a:off x="607" y="1749"/>
                <a:ext cx="1690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01520" tIns="50760" rIns="101520" bIns="50760">
                <a:spAutoFit/>
              </a:bodyPr>
              <a:lstStyle/>
              <a:p>
                <a:pPr algn="ctr">
                  <a:lnSpc>
                    <a:spcPct val="100000"/>
                  </a:lnSpc>
                  <a:spcBef>
                    <a:spcPts val="938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r>
                  <a:rPr lang="en-US" altLang="ja-JP" sz="14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"</a:t>
                </a:r>
                <a:r>
                  <a:rPr lang="en-GB" altLang="ja-JP" sz="14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G</a:t>
                </a:r>
                <a:r>
                  <a:rPr lang="en-GB" altLang="ja-JP" sz="14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entelmei</a:t>
                </a:r>
                <a:r>
                  <a:rPr lang="en-GB" altLang="ja-JP" sz="14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400" b="1" u="sng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E</a:t>
                </a:r>
                <a:r>
                  <a:rPr lang="en-GB" altLang="ja-JP" sz="14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nglish </a:t>
                </a:r>
                <a:r>
                  <a:rPr lang="en-GB" altLang="ja-JP" sz="14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P</a:t>
                </a:r>
                <a:r>
                  <a:rPr lang="en-GB" altLang="ja-JP" sz="14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aac</a:t>
                </a:r>
                <a:r>
                  <a:rPr lang="en-GB" altLang="ja-JP" sz="14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4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Kand</a:t>
                </a:r>
                <a:r>
                  <a:rPr lang="en-GB" altLang="ja-JP" sz="14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e</a:t>
                </a:r>
                <a:r>
                  <a:rPr lang="en-GB" altLang="ja-JP" sz="14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."</a:t>
                </a:r>
                <a:endPara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endParaRPr>
              </a:p>
            </p:txBody>
          </p:sp>
        </p:grp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270" y="1921"/>
              <a:ext cx="478" cy="1"/>
            </a:xfrm>
            <a:prstGeom prst="line">
              <a:avLst/>
            </a:prstGeom>
            <a:noFill/>
            <a:ln w="57240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12669" name="Text Box 38"/>
          <p:cNvSpPr txBox="1">
            <a:spLocks noChangeArrowheads="1"/>
          </p:cNvSpPr>
          <p:nvPr/>
        </p:nvSpPr>
        <p:spPr bwMode="auto">
          <a:xfrm>
            <a:off x="9572625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1</a:t>
            </a:r>
          </a:p>
        </p:txBody>
      </p:sp>
      <p:grpSp>
        <p:nvGrpSpPr>
          <p:cNvPr id="39" name="Group 10"/>
          <p:cNvGrpSpPr>
            <a:grpSpLocks/>
          </p:cNvGrpSpPr>
          <p:nvPr/>
        </p:nvGrpSpPr>
        <p:grpSpPr bwMode="auto">
          <a:xfrm>
            <a:off x="4067175" y="0"/>
            <a:ext cx="1724025" cy="1071563"/>
            <a:chOff x="2562" y="0"/>
            <a:chExt cx="1004" cy="675"/>
          </a:xfrm>
        </p:grpSpPr>
        <p:sp>
          <p:nvSpPr>
            <p:cNvPr id="40" name="Rectangle 11"/>
            <p:cNvSpPr>
              <a:spLocks noChangeArrowheads="1"/>
            </p:cNvSpPr>
            <p:nvPr/>
          </p:nvSpPr>
          <p:spPr bwMode="auto">
            <a:xfrm>
              <a:off x="2649" y="0"/>
              <a:ext cx="86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41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42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43" name="Rectangle 21"/>
          <p:cNvSpPr>
            <a:spLocks noChangeArrowheads="1"/>
          </p:cNvSpPr>
          <p:nvPr/>
        </p:nvSpPr>
        <p:spPr bwMode="auto">
          <a:xfrm>
            <a:off x="3983038" y="1744663"/>
            <a:ext cx="1768475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4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5" name="Rectangle 4"/>
          <p:cNvSpPr>
            <a:spLocks noChangeArrowheads="1"/>
          </p:cNvSpPr>
          <p:nvPr/>
        </p:nvSpPr>
        <p:spPr bwMode="auto">
          <a:xfrm>
            <a:off x="5921375" y="2224088"/>
            <a:ext cx="3200400" cy="356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2250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600" b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 PHUAMLING KHANG NTHUKNA DINCLOUMEI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6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5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5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5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690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691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693" name="Rectangle 5"/>
          <p:cNvSpPr>
            <a:spLocks noChangeArrowheads="1"/>
          </p:cNvSpPr>
          <p:nvPr/>
        </p:nvSpPr>
        <p:spPr bwMode="auto">
          <a:xfrm>
            <a:off x="4068763" y="1154113"/>
            <a:ext cx="16478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7350" name="Line 6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51" name="Line 7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52" name="Line 8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53" name="Line 9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58" name="Line 14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59" name="Line 15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60" name="Line 16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4703" name="Text Box 18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705" name="Rectangle 2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706" name="Text Box 2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7368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95325" y="3516313"/>
            <a:ext cx="3532188" cy="1128712"/>
            <a:chOff x="438" y="2215"/>
            <a:chExt cx="2225" cy="711"/>
          </a:xfrm>
        </p:grpSpPr>
        <p:grpSp>
          <p:nvGrpSpPr>
            <p:cNvPr id="115746" name="Group 30"/>
            <p:cNvGrpSpPr>
              <a:grpSpLocks/>
            </p:cNvGrpSpPr>
            <p:nvPr/>
          </p:nvGrpSpPr>
          <p:grpSpPr bwMode="auto">
            <a:xfrm>
              <a:off x="438" y="2215"/>
              <a:ext cx="2006" cy="711"/>
              <a:chOff x="438" y="2215"/>
              <a:chExt cx="2006" cy="711"/>
            </a:xfrm>
          </p:grpSpPr>
          <p:sp>
            <p:nvSpPr>
              <p:cNvPr id="114725" name="AutoShape 31"/>
              <p:cNvSpPr>
                <a:spLocks noChangeArrowheads="1"/>
              </p:cNvSpPr>
              <p:nvPr/>
            </p:nvSpPr>
            <p:spPr bwMode="auto">
              <a:xfrm>
                <a:off x="518" y="2215"/>
                <a:ext cx="1859" cy="711"/>
              </a:xfrm>
              <a:prstGeom prst="roundRect">
                <a:avLst>
                  <a:gd name="adj" fmla="val 12495"/>
                </a:avLst>
              </a:prstGeom>
              <a:gradFill rotWithShape="0">
                <a:gsLst>
                  <a:gs pos="0">
                    <a:srgbClr val="2C4174"/>
                  </a:gs>
                  <a:gs pos="50000">
                    <a:srgbClr val="618FFD"/>
                  </a:gs>
                  <a:gs pos="100000">
                    <a:srgbClr val="2C4174"/>
                  </a:gs>
                </a:gsLst>
                <a:lin ang="5400000" scaled="1"/>
              </a:gradFill>
              <a:ln w="2556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50800" dist="63500" dir="2700000" algn="tl" rotWithShape="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114726" name="Rectangle 32"/>
              <p:cNvSpPr>
                <a:spLocks noChangeArrowheads="1"/>
              </p:cNvSpPr>
              <p:nvPr/>
            </p:nvSpPr>
            <p:spPr bwMode="auto">
              <a:xfrm>
                <a:off x="438" y="2301"/>
                <a:ext cx="2006" cy="5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360" tIns="44280" rIns="90360" bIns="44280">
                <a:spAutoFit/>
              </a:bodyPr>
              <a:lstStyle/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r>
                  <a:rPr lang="en-US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Thing </a:t>
                </a:r>
                <a:r>
                  <a:rPr lang="en-US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liumeipu</a:t>
                </a:r>
                <a:r>
                  <a:rPr lang="en-US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US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rui</a:t>
                </a:r>
                <a:r>
                  <a:rPr lang="en-US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US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sa</a:t>
                </a:r>
                <a:r>
                  <a:rPr lang="en-US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e</a:t>
                </a:r>
                <a:r>
                  <a:rPr lang="en-GB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:</a:t>
                </a:r>
              </a:p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"</a:t>
                </a:r>
                <a:r>
                  <a:rPr lang="en-GB" altLang="ja-JP" sz="17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TH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ing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7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TIM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cna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7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TITAn</a:t>
                </a:r>
                <a:r>
                  <a:rPr lang="en-GB" altLang="ja-JP" sz="1700" b="1" u="sng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700" b="1" u="sng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t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ho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."</a:t>
                </a:r>
              </a:p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endParaRPr lang="en-GB" sz="17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endParaRPr>
              </a:p>
            </p:txBody>
          </p:sp>
        </p:grpSp>
        <p:sp>
          <p:nvSpPr>
            <p:cNvPr id="57377" name="Line 33"/>
            <p:cNvSpPr>
              <a:spLocks noChangeShapeType="1"/>
            </p:cNvSpPr>
            <p:nvPr/>
          </p:nvSpPr>
          <p:spPr bwMode="auto">
            <a:xfrm>
              <a:off x="2185" y="2629"/>
              <a:ext cx="478" cy="2"/>
            </a:xfrm>
            <a:prstGeom prst="line">
              <a:avLst/>
            </a:prstGeom>
            <a:noFill/>
            <a:ln w="57240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14715" name="Rectangle 38"/>
          <p:cNvSpPr>
            <a:spLocks noChangeArrowheads="1"/>
          </p:cNvSpPr>
          <p:nvPr/>
        </p:nvSpPr>
        <p:spPr bwMode="auto">
          <a:xfrm>
            <a:off x="5592763" y="3489325"/>
            <a:ext cx="5715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450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7200">
                <a:solidFill>
                  <a:srgbClr val="FC012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Krone" charset="0"/>
              </a:rPr>
              <a:t>}</a:t>
            </a:r>
          </a:p>
        </p:txBody>
      </p:sp>
      <p:sp>
        <p:nvSpPr>
          <p:cNvPr id="57383" name="Rectangle 39"/>
          <p:cNvSpPr>
            <a:spLocks noChangeArrowheads="1"/>
          </p:cNvSpPr>
          <p:nvPr/>
        </p:nvSpPr>
        <p:spPr bwMode="auto">
          <a:xfrm>
            <a:off x="0" y="4732338"/>
            <a:ext cx="3848100" cy="2810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8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Thessalonikamei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8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Thessalonikamei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8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8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8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4718" name="Text Box 41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4719" name="Text Box 42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54</a:t>
            </a:r>
          </a:p>
        </p:txBody>
      </p:sp>
      <p:sp>
        <p:nvSpPr>
          <p:cNvPr id="114720" name="Text Box 43"/>
          <p:cNvSpPr txBox="1">
            <a:spLocks noChangeArrowheads="1"/>
          </p:cNvSpPr>
          <p:nvPr/>
        </p:nvSpPr>
        <p:spPr bwMode="auto">
          <a:xfrm>
            <a:off x="9566275" y="7348538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1</a:t>
            </a:r>
          </a:p>
        </p:txBody>
      </p:sp>
      <p:sp>
        <p:nvSpPr>
          <p:cNvPr id="44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45" name="Group 24"/>
          <p:cNvGrpSpPr>
            <a:grpSpLocks/>
          </p:cNvGrpSpPr>
          <p:nvPr/>
        </p:nvGrpSpPr>
        <p:grpSpPr bwMode="auto">
          <a:xfrm>
            <a:off x="977900" y="1655763"/>
            <a:ext cx="2892425" cy="996950"/>
            <a:chOff x="616" y="1043"/>
            <a:chExt cx="1822" cy="628"/>
          </a:xfrm>
        </p:grpSpPr>
        <p:sp>
          <p:nvSpPr>
            <p:cNvPr id="46" name="AutoShape 25"/>
            <p:cNvSpPr>
              <a:spLocks noChangeArrowheads="1"/>
            </p:cNvSpPr>
            <p:nvPr/>
          </p:nvSpPr>
          <p:spPr bwMode="auto">
            <a:xfrm>
              <a:off x="715" y="1085"/>
              <a:ext cx="1658" cy="586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47" name="Rectangle 26"/>
            <p:cNvSpPr>
              <a:spLocks noChangeArrowheads="1"/>
            </p:cNvSpPr>
            <p:nvPr/>
          </p:nvSpPr>
          <p:spPr bwMode="auto">
            <a:xfrm>
              <a:off x="616" y="1043"/>
              <a:ext cx="1822" cy="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"ROMMEI </a:t>
              </a:r>
              <a:r>
                <a:rPr lang="en-GB" altLang="ja-JP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tangv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KORINMEI </a:t>
              </a:r>
              <a:r>
                <a:rPr lang="en-GB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kanei</a:t>
              </a: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49" name="Group 34"/>
          <p:cNvGrpSpPr>
            <a:grpSpLocks/>
          </p:cNvGrpSpPr>
          <p:nvPr/>
        </p:nvGrpSpPr>
        <p:grpSpPr bwMode="auto">
          <a:xfrm>
            <a:off x="820273" y="2840038"/>
            <a:ext cx="2979737" cy="533400"/>
            <a:chOff x="517" y="1749"/>
            <a:chExt cx="1877" cy="336"/>
          </a:xfrm>
        </p:grpSpPr>
        <p:sp>
          <p:nvSpPr>
            <p:cNvPr id="51" name="AutoShape 35"/>
            <p:cNvSpPr>
              <a:spLocks noChangeArrowheads="1"/>
            </p:cNvSpPr>
            <p:nvPr/>
          </p:nvSpPr>
          <p:spPr bwMode="auto">
            <a:xfrm>
              <a:off x="517" y="1760"/>
              <a:ext cx="1877" cy="303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52" name="Rectangle 36"/>
            <p:cNvSpPr>
              <a:spLocks noChangeArrowheads="1"/>
            </p:cNvSpPr>
            <p:nvPr/>
          </p:nvSpPr>
          <p:spPr bwMode="auto">
            <a:xfrm>
              <a:off x="607" y="1749"/>
              <a:ext cx="1690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entelmei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nglish 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aac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Kand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."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53" name="Group 10"/>
          <p:cNvGrpSpPr>
            <a:grpSpLocks/>
          </p:cNvGrpSpPr>
          <p:nvPr/>
        </p:nvGrpSpPr>
        <p:grpSpPr bwMode="auto">
          <a:xfrm>
            <a:off x="4067175" y="0"/>
            <a:ext cx="1724025" cy="1071563"/>
            <a:chOff x="2562" y="0"/>
            <a:chExt cx="1004" cy="675"/>
          </a:xfrm>
        </p:grpSpPr>
        <p:sp>
          <p:nvSpPr>
            <p:cNvPr id="54" name="Rectangle 11"/>
            <p:cNvSpPr>
              <a:spLocks noChangeArrowheads="1"/>
            </p:cNvSpPr>
            <p:nvPr/>
          </p:nvSpPr>
          <p:spPr bwMode="auto">
            <a:xfrm>
              <a:off x="2649" y="0"/>
              <a:ext cx="86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55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56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57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58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57372" name="Line 28"/>
          <p:cNvSpPr>
            <a:spLocks noChangeShapeType="1"/>
          </p:cNvSpPr>
          <p:nvPr/>
        </p:nvSpPr>
        <p:spPr bwMode="auto">
          <a:xfrm>
            <a:off x="3603625" y="3049588"/>
            <a:ext cx="758825" cy="1587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7381" name="Line 37"/>
          <p:cNvSpPr>
            <a:spLocks noChangeShapeType="1"/>
          </p:cNvSpPr>
          <p:nvPr/>
        </p:nvSpPr>
        <p:spPr bwMode="auto">
          <a:xfrm flipV="1">
            <a:off x="3411538" y="2179638"/>
            <a:ext cx="758825" cy="952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" name="Rectangle 17"/>
          <p:cNvSpPr>
            <a:spLocks noChangeArrowheads="1"/>
          </p:cNvSpPr>
          <p:nvPr/>
        </p:nvSpPr>
        <p:spPr bwMode="auto">
          <a:xfrm>
            <a:off x="5749280" y="-722312"/>
            <a:ext cx="4309863" cy="2644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</a:t>
            </a:r>
            <a:r>
              <a:rPr lang="fr-FR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TATDYN NUNC</a:t>
            </a: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60" name="Rectangle 4"/>
          <p:cNvSpPr>
            <a:spLocks noChangeArrowheads="1"/>
          </p:cNvSpPr>
          <p:nvPr/>
        </p:nvSpPr>
        <p:spPr bwMode="auto">
          <a:xfrm>
            <a:off x="5921375" y="2224088"/>
            <a:ext cx="3200400" cy="356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2250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600" b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 PHUAMLING KHANG NTHUKNA DINCLOUMEI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7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7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573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573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573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573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6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573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39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41" name="Rectangle 5"/>
          <p:cNvSpPr>
            <a:spLocks noChangeArrowheads="1"/>
          </p:cNvSpPr>
          <p:nvPr/>
        </p:nvSpPr>
        <p:spPr bwMode="auto">
          <a:xfrm>
            <a:off x="4116388" y="1154113"/>
            <a:ext cx="16478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8374" name="Line 6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77" name="Line 9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82" name="Line 14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83" name="Line 15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84" name="Line 16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6751" name="Text Box 18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54" name="Rectangle 25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55" name="Text Box 26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708025" y="4700579"/>
            <a:ext cx="3678238" cy="698498"/>
            <a:chOff x="446" y="2961"/>
            <a:chExt cx="2317" cy="440"/>
          </a:xfrm>
        </p:grpSpPr>
        <p:grpSp>
          <p:nvGrpSpPr>
            <p:cNvPr id="117797" name="Group 33"/>
            <p:cNvGrpSpPr>
              <a:grpSpLocks/>
            </p:cNvGrpSpPr>
            <p:nvPr/>
          </p:nvGrpSpPr>
          <p:grpSpPr bwMode="auto">
            <a:xfrm>
              <a:off x="446" y="2961"/>
              <a:ext cx="2006" cy="440"/>
              <a:chOff x="446" y="2961"/>
              <a:chExt cx="2006" cy="440"/>
            </a:xfrm>
          </p:grpSpPr>
          <p:sp>
            <p:nvSpPr>
              <p:cNvPr id="116776" name="AutoShape 34"/>
              <p:cNvSpPr>
                <a:spLocks noChangeArrowheads="1"/>
              </p:cNvSpPr>
              <p:nvPr/>
            </p:nvSpPr>
            <p:spPr bwMode="auto">
              <a:xfrm>
                <a:off x="526" y="2961"/>
                <a:ext cx="1859" cy="309"/>
              </a:xfrm>
              <a:prstGeom prst="roundRect">
                <a:avLst>
                  <a:gd name="adj" fmla="val 12495"/>
                </a:avLst>
              </a:prstGeom>
              <a:gradFill rotWithShape="0">
                <a:gsLst>
                  <a:gs pos="0">
                    <a:srgbClr val="2C4174"/>
                  </a:gs>
                  <a:gs pos="50000">
                    <a:srgbClr val="618FFD"/>
                  </a:gs>
                  <a:gs pos="100000">
                    <a:srgbClr val="2C4174"/>
                  </a:gs>
                </a:gsLst>
                <a:lin ang="5400000" scaled="1"/>
              </a:gradFill>
              <a:ln w="2556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ffectLst>
                    <a:outerShdw blurRad="50800" dist="63500" dir="2700000" algn="tl" rotWithShape="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116777" name="Rectangle 35"/>
              <p:cNvSpPr>
                <a:spLocks noChangeArrowheads="1"/>
              </p:cNvSpPr>
              <p:nvPr/>
            </p:nvSpPr>
            <p:spPr bwMode="auto">
              <a:xfrm>
                <a:off x="446" y="3037"/>
                <a:ext cx="2006" cy="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360" tIns="44280" rIns="90360" bIns="44280">
                <a:spAutoFit/>
              </a:bodyPr>
              <a:lstStyle/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PHILEMON 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rui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 </a:t>
                </a:r>
                <a:r>
                  <a:rPr lang="en-GB" altLang="ja-JP" sz="1700" b="1" dirty="0" err="1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luailoumei</a:t>
                </a:r>
                <a:r>
                  <a:rPr lang="en-GB" altLang="ja-JP" sz="1700" b="1" dirty="0">
                    <a:solidFill>
                      <a:srgbClr val="FFFF00"/>
                    </a:solidFill>
                    <a:effectLst>
                      <a:outerShdw blurRad="50800" dist="63500" dir="2700000" algn="tl" rotWithShape="0">
                        <a:srgbClr val="000000"/>
                      </a:outerShdw>
                    </a:effectLst>
                    <a:latin typeface="Helvetica" charset="0"/>
                  </a:rPr>
                  <a:t>"</a:t>
                </a:r>
              </a:p>
              <a:p>
                <a:pPr algn="ctr">
                  <a:lnSpc>
                    <a:spcPct val="65000"/>
                  </a:lnSpc>
                  <a:spcBef>
                    <a:spcPts val="1063"/>
                  </a:spcBef>
                  <a:buClr>
                    <a:srgbClr val="FFFF0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  <a:defRPr/>
                </a:pPr>
                <a:endParaRPr lang="en-GB" sz="17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endParaRPr>
              </a:p>
            </p:txBody>
          </p:sp>
        </p:grpSp>
        <p:sp>
          <p:nvSpPr>
            <p:cNvPr id="58404" name="Line 36"/>
            <p:cNvSpPr>
              <a:spLocks noChangeShapeType="1"/>
            </p:cNvSpPr>
            <p:nvPr/>
          </p:nvSpPr>
          <p:spPr bwMode="auto">
            <a:xfrm>
              <a:off x="2285" y="3114"/>
              <a:ext cx="478" cy="1"/>
            </a:xfrm>
            <a:prstGeom prst="line">
              <a:avLst/>
            </a:prstGeom>
            <a:noFill/>
            <a:ln w="57240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58405" name="Rectangle 37"/>
          <p:cNvSpPr>
            <a:spLocks noChangeArrowheads="1"/>
          </p:cNvSpPr>
          <p:nvPr/>
        </p:nvSpPr>
        <p:spPr bwMode="auto">
          <a:xfrm>
            <a:off x="3983038" y="4464050"/>
            <a:ext cx="1768475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6765" name="Rectangle 42"/>
          <p:cNvSpPr>
            <a:spLocks noChangeArrowheads="1"/>
          </p:cNvSpPr>
          <p:nvPr/>
        </p:nvSpPr>
        <p:spPr bwMode="auto">
          <a:xfrm>
            <a:off x="5592763" y="4146550"/>
            <a:ext cx="5715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450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7200">
                <a:solidFill>
                  <a:srgbClr val="FC012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Krone" charset="0"/>
              </a:rPr>
              <a:t>}</a:t>
            </a:r>
          </a:p>
        </p:txBody>
      </p:sp>
      <p:sp>
        <p:nvSpPr>
          <p:cNvPr id="58411" name="Rectangle 43"/>
          <p:cNvSpPr>
            <a:spLocks noChangeArrowheads="1"/>
          </p:cNvSpPr>
          <p:nvPr/>
        </p:nvSpPr>
        <p:spPr bwMode="auto">
          <a:xfrm>
            <a:off x="930275" y="5286375"/>
            <a:ext cx="2886075" cy="170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3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r">
              <a:lnSpc>
                <a:spcPct val="130000"/>
              </a:lnSpc>
              <a:spcBef>
                <a:spcPts val="206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33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16768" name="Text Box 45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6769" name="Text Box 46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55</a:t>
            </a:r>
          </a:p>
        </p:txBody>
      </p:sp>
      <p:sp>
        <p:nvSpPr>
          <p:cNvPr id="116771" name="Text Box 48"/>
          <p:cNvSpPr txBox="1">
            <a:spLocks noChangeArrowheads="1"/>
          </p:cNvSpPr>
          <p:nvPr/>
        </p:nvSpPr>
        <p:spPr bwMode="auto">
          <a:xfrm>
            <a:off x="9569450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1</a:t>
            </a:r>
          </a:p>
        </p:txBody>
      </p:sp>
      <p:sp>
        <p:nvSpPr>
          <p:cNvPr id="89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91" name="Group 30"/>
          <p:cNvGrpSpPr>
            <a:grpSpLocks/>
          </p:cNvGrpSpPr>
          <p:nvPr/>
        </p:nvGrpSpPr>
        <p:grpSpPr bwMode="auto">
          <a:xfrm>
            <a:off x="695325" y="3516313"/>
            <a:ext cx="3184525" cy="1128712"/>
            <a:chOff x="438" y="2215"/>
            <a:chExt cx="2006" cy="711"/>
          </a:xfrm>
        </p:grpSpPr>
        <p:sp>
          <p:nvSpPr>
            <p:cNvPr id="93" name="AutoShape 31"/>
            <p:cNvSpPr>
              <a:spLocks noChangeArrowheads="1"/>
            </p:cNvSpPr>
            <p:nvPr/>
          </p:nvSpPr>
          <p:spPr bwMode="auto">
            <a:xfrm>
              <a:off x="518" y="2215"/>
              <a:ext cx="1859" cy="711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94" name="Rectangle 32"/>
            <p:cNvSpPr>
              <a:spLocks noChangeArrowheads="1"/>
            </p:cNvSpPr>
            <p:nvPr/>
          </p:nvSpPr>
          <p:spPr bwMode="auto">
            <a:xfrm>
              <a:off x="438" y="2301"/>
              <a:ext cx="2006" cy="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Thing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liumeipu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sa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e</a:t>
              </a:r>
              <a:r>
                <a:rPr lang="en-GB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: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ing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TIM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cna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TITAn</a:t>
              </a:r>
              <a:r>
                <a:rPr lang="en-GB" altLang="ja-JP" sz="17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ho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."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95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96" name="Group 24"/>
          <p:cNvGrpSpPr>
            <a:grpSpLocks/>
          </p:cNvGrpSpPr>
          <p:nvPr/>
        </p:nvGrpSpPr>
        <p:grpSpPr bwMode="auto">
          <a:xfrm>
            <a:off x="977900" y="1655763"/>
            <a:ext cx="2892425" cy="996950"/>
            <a:chOff x="616" y="1043"/>
            <a:chExt cx="1822" cy="628"/>
          </a:xfrm>
        </p:grpSpPr>
        <p:sp>
          <p:nvSpPr>
            <p:cNvPr id="97" name="AutoShape 25"/>
            <p:cNvSpPr>
              <a:spLocks noChangeArrowheads="1"/>
            </p:cNvSpPr>
            <p:nvPr/>
          </p:nvSpPr>
          <p:spPr bwMode="auto">
            <a:xfrm>
              <a:off x="715" y="1085"/>
              <a:ext cx="1658" cy="586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98" name="Rectangle 26"/>
            <p:cNvSpPr>
              <a:spLocks noChangeArrowheads="1"/>
            </p:cNvSpPr>
            <p:nvPr/>
          </p:nvSpPr>
          <p:spPr bwMode="auto">
            <a:xfrm>
              <a:off x="616" y="1043"/>
              <a:ext cx="1822" cy="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"ROMMEI </a:t>
              </a:r>
              <a:r>
                <a:rPr lang="en-GB" altLang="ja-JP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tangv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KORINMEI </a:t>
              </a:r>
              <a:r>
                <a:rPr lang="en-GB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kanei</a:t>
              </a: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99" name="Group 34"/>
          <p:cNvGrpSpPr>
            <a:grpSpLocks/>
          </p:cNvGrpSpPr>
          <p:nvPr/>
        </p:nvGrpSpPr>
        <p:grpSpPr bwMode="auto">
          <a:xfrm>
            <a:off x="820273" y="2840038"/>
            <a:ext cx="2979737" cy="533400"/>
            <a:chOff x="517" y="1749"/>
            <a:chExt cx="1877" cy="336"/>
          </a:xfrm>
        </p:grpSpPr>
        <p:sp>
          <p:nvSpPr>
            <p:cNvPr id="100" name="AutoShape 35"/>
            <p:cNvSpPr>
              <a:spLocks noChangeArrowheads="1"/>
            </p:cNvSpPr>
            <p:nvPr/>
          </p:nvSpPr>
          <p:spPr bwMode="auto">
            <a:xfrm>
              <a:off x="517" y="1760"/>
              <a:ext cx="1877" cy="303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01" name="Rectangle 36"/>
            <p:cNvSpPr>
              <a:spLocks noChangeArrowheads="1"/>
            </p:cNvSpPr>
            <p:nvPr/>
          </p:nvSpPr>
          <p:spPr bwMode="auto">
            <a:xfrm>
              <a:off x="607" y="1749"/>
              <a:ext cx="1690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entelmei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nglish 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aac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Kand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."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102" name="Group 10"/>
          <p:cNvGrpSpPr>
            <a:grpSpLocks/>
          </p:cNvGrpSpPr>
          <p:nvPr/>
        </p:nvGrpSpPr>
        <p:grpSpPr bwMode="auto">
          <a:xfrm>
            <a:off x="4067175" y="0"/>
            <a:ext cx="1724025" cy="1071563"/>
            <a:chOff x="2562" y="0"/>
            <a:chExt cx="1004" cy="675"/>
          </a:xfrm>
        </p:grpSpPr>
        <p:sp>
          <p:nvSpPr>
            <p:cNvPr id="103" name="Rectangle 11"/>
            <p:cNvSpPr>
              <a:spLocks noChangeArrowheads="1"/>
            </p:cNvSpPr>
            <p:nvPr/>
          </p:nvSpPr>
          <p:spPr bwMode="auto">
            <a:xfrm>
              <a:off x="2649" y="0"/>
              <a:ext cx="86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104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05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106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07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08" name="Rectangle 17"/>
          <p:cNvSpPr>
            <a:spLocks noChangeArrowheads="1"/>
          </p:cNvSpPr>
          <p:nvPr/>
        </p:nvSpPr>
        <p:spPr bwMode="auto">
          <a:xfrm>
            <a:off x="5749280" y="-722312"/>
            <a:ext cx="4309863" cy="2644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</a:t>
            </a:r>
            <a:r>
              <a:rPr lang="fr-FR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TATDYN NUNC</a:t>
            </a: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09" name="Rectangle 4"/>
          <p:cNvSpPr>
            <a:spLocks noChangeArrowheads="1"/>
          </p:cNvSpPr>
          <p:nvPr/>
        </p:nvSpPr>
        <p:spPr bwMode="auto">
          <a:xfrm>
            <a:off x="5921375" y="2224088"/>
            <a:ext cx="3200400" cy="356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2250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600" b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 PHUAMLING KHANG NTHUKNA DINCLOUMEI</a:t>
            </a:r>
          </a:p>
        </p:txBody>
      </p:sp>
      <p:sp>
        <p:nvSpPr>
          <p:cNvPr id="58398" name="Line 30"/>
          <p:cNvSpPr>
            <a:spLocks noChangeShapeType="1"/>
          </p:cNvSpPr>
          <p:nvPr/>
        </p:nvSpPr>
        <p:spPr bwMode="auto">
          <a:xfrm>
            <a:off x="3603625" y="3049588"/>
            <a:ext cx="758825" cy="1587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399" name="Line 31"/>
          <p:cNvSpPr>
            <a:spLocks noChangeShapeType="1"/>
          </p:cNvSpPr>
          <p:nvPr/>
        </p:nvSpPr>
        <p:spPr bwMode="auto">
          <a:xfrm>
            <a:off x="3468688" y="4173538"/>
            <a:ext cx="758825" cy="317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8409" name="Line 41"/>
          <p:cNvSpPr>
            <a:spLocks noChangeShapeType="1"/>
          </p:cNvSpPr>
          <p:nvPr/>
        </p:nvSpPr>
        <p:spPr bwMode="auto">
          <a:xfrm flipV="1">
            <a:off x="3392488" y="2179638"/>
            <a:ext cx="773112" cy="952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8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8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8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8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58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8786" name="Text Box 2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18788" name="Rectangle 4"/>
          <p:cNvSpPr>
            <a:spLocks noChangeArrowheads="1"/>
          </p:cNvSpPr>
          <p:nvPr/>
        </p:nvSpPr>
        <p:spPr bwMode="auto">
          <a:xfrm>
            <a:off x="4081091" y="1111250"/>
            <a:ext cx="16478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59397" name="Line 5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399" name="Line 7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400" name="Line 8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405" name="Line 13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406" name="Line 14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59407" name="Line 15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18803" name="Rectangle 22"/>
          <p:cNvSpPr>
            <a:spLocks noChangeArrowheads="1"/>
          </p:cNvSpPr>
          <p:nvPr/>
        </p:nvSpPr>
        <p:spPr bwMode="auto">
          <a:xfrm>
            <a:off x="3983038" y="4464050"/>
            <a:ext cx="1768475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EA18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EA18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>
                <a:solidFill>
                  <a:srgbClr val="FFEA1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EA18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EA18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59415" name="Rectangle 23"/>
          <p:cNvSpPr>
            <a:spLocks noChangeArrowheads="1"/>
          </p:cNvSpPr>
          <p:nvPr/>
        </p:nvSpPr>
        <p:spPr bwMode="auto">
          <a:xfrm>
            <a:off x="526354" y="1243323"/>
            <a:ext cx="3331968" cy="4497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r">
              <a:lnSpc>
                <a:spcPct val="80000"/>
              </a:lnSpc>
              <a:spcBef>
                <a:spcPts val="318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Paul</a:t>
            </a:r>
            <a:r>
              <a:rPr lang="fr-FR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 </a:t>
            </a:r>
            <a:r>
              <a:rPr lang="fr-FR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tatdyn</a:t>
            </a:r>
            <a:r>
              <a:rPr lang="fr-FR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 </a:t>
            </a:r>
            <a:r>
              <a:rPr lang="fr-FR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guayna</a:t>
            </a:r>
            <a:r>
              <a:rPr lang="en-GB" altLang="ja-JP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  </a:t>
            </a:r>
            <a:r>
              <a:rPr lang="en-GB" altLang="ja-JP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lourian</a:t>
            </a:r>
            <a:r>
              <a:rPr lang="en-GB" altLang="ja-JP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 </a:t>
            </a:r>
            <a:r>
              <a:rPr lang="en-GB" altLang="ja-JP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keymei</a:t>
            </a:r>
            <a:r>
              <a:rPr lang="en-GB" altLang="ja-JP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 </a:t>
            </a:r>
            <a:r>
              <a:rPr lang="en-GB" altLang="ja-JP" sz="51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khou</a:t>
            </a:r>
            <a:r>
              <a:rPr lang="en-GB" altLang="ja-JP" sz="51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entury Schoolbook" charset="0"/>
              </a:rPr>
              <a:t>...</a:t>
            </a:r>
          </a:p>
          <a:p>
            <a:pPr algn="r">
              <a:lnSpc>
                <a:spcPct val="80000"/>
              </a:lnSpc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5100" b="1" i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Century Schoolbook" charset="0"/>
            </a:endParaRPr>
          </a:p>
        </p:txBody>
      </p:sp>
      <p:sp>
        <p:nvSpPr>
          <p:cNvPr id="59417" name="AutoShape 25"/>
          <p:cNvSpPr>
            <a:spLocks noChangeArrowheads="1"/>
          </p:cNvSpPr>
          <p:nvPr/>
        </p:nvSpPr>
        <p:spPr bwMode="auto">
          <a:xfrm>
            <a:off x="3914775" y="1057275"/>
            <a:ext cx="1884363" cy="4156075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18807" name="Text Box 26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56</a:t>
            </a:r>
          </a:p>
        </p:txBody>
      </p:sp>
      <p:sp>
        <p:nvSpPr>
          <p:cNvPr id="32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33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Ephisiamei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34" name="Group 10"/>
          <p:cNvGrpSpPr>
            <a:grpSpLocks/>
          </p:cNvGrpSpPr>
          <p:nvPr/>
        </p:nvGrpSpPr>
        <p:grpSpPr bwMode="auto">
          <a:xfrm>
            <a:off x="4067175" y="0"/>
            <a:ext cx="1724025" cy="1071563"/>
            <a:chOff x="2562" y="0"/>
            <a:chExt cx="1004" cy="675"/>
          </a:xfrm>
        </p:grpSpPr>
        <p:sp>
          <p:nvSpPr>
            <p:cNvPr id="35" name="Rectangle 11"/>
            <p:cNvSpPr>
              <a:spLocks noChangeArrowheads="1"/>
            </p:cNvSpPr>
            <p:nvPr/>
          </p:nvSpPr>
          <p:spPr bwMode="auto">
            <a:xfrm>
              <a:off x="2649" y="0"/>
              <a:ext cx="86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36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37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38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39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2" name="Rectangle 17"/>
          <p:cNvSpPr>
            <a:spLocks noChangeArrowheads="1"/>
          </p:cNvSpPr>
          <p:nvPr/>
        </p:nvSpPr>
        <p:spPr bwMode="auto">
          <a:xfrm>
            <a:off x="5749280" y="-722312"/>
            <a:ext cx="4309863" cy="2644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</a:t>
            </a:r>
            <a:r>
              <a:rPr lang="fr-FR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TATDYN NUNC</a:t>
            </a: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3" name="Rectangle 4"/>
          <p:cNvSpPr>
            <a:spLocks noChangeArrowheads="1"/>
          </p:cNvSpPr>
          <p:nvPr/>
        </p:nvSpPr>
        <p:spPr bwMode="auto">
          <a:xfrm>
            <a:off x="5921375" y="2224088"/>
            <a:ext cx="3200400" cy="356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>
              <a:lnSpc>
                <a:spcPct val="125000"/>
              </a:lnSpc>
              <a:spcBef>
                <a:spcPts val="2250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3600" b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 PHUAMLING KHANG NTHUKNA DINCLOUMEI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9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9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41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ext Box 1"/>
          <p:cNvSpPr txBox="1">
            <a:spLocks noChangeArrowheads="1"/>
          </p:cNvSpPr>
          <p:nvPr/>
        </p:nvSpPr>
        <p:spPr bwMode="auto">
          <a:xfrm>
            <a:off x="5130800" y="3373438"/>
            <a:ext cx="39862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762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1858" name="Text Box 2"/>
          <p:cNvSpPr txBox="1">
            <a:spLocks noChangeArrowheads="1"/>
          </p:cNvSpPr>
          <p:nvPr/>
        </p:nvSpPr>
        <p:spPr bwMode="auto">
          <a:xfrm>
            <a:off x="5130800" y="3373438"/>
            <a:ext cx="39862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762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132657" y="1398588"/>
            <a:ext cx="9527282" cy="1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500"/>
              </a:spcBef>
              <a:buClr>
                <a:srgbClr val="FFFFFF"/>
              </a:buClr>
              <a:defRPr/>
            </a:pP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PAUL TUANG KADUNSWMEI NCHUMHMEI THEOLOGY LAM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Khristamei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tuang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lungning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khatni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taanv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khang</a:t>
            </a:r>
            <a:r>
              <a:rPr lang="en-GB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kabiswmei</a:t>
            </a:r>
            <a:endParaRPr lang="en-GB" b="1" i="1" dirty="0">
              <a:solidFill>
                <a:srgbClr val="FFFFFF"/>
              </a:solidFill>
              <a:effectLst>
                <a:outerShdw blurRad="50800" dist="76200" dir="2700000" algn="tl" rotWithShape="0">
                  <a:srgbClr val="000000"/>
                </a:outerShdw>
              </a:effectLst>
              <a:latin typeface="Comic Sans MS" charset="0"/>
            </a:endParaRP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060450" y="2493712"/>
            <a:ext cx="7945438" cy="1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500"/>
              </a:spcBef>
              <a:buClr>
                <a:srgbClr val="FFFFFF"/>
              </a:buClr>
              <a:defRPr/>
            </a:pPr>
            <a:r>
              <a:rPr lang="en-US" b="1" dirty="0">
                <a:latin typeface="Comic Sans MS" panose="030F0702030302020204" pitchFamily="66" charset="0"/>
              </a:rPr>
              <a:t>RAVCHAP TATMEI TISWLOUMEI 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-- 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paapc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tuang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nkhuaimei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lungning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rui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ricduakloumei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khatni</a:t>
            </a:r>
            <a:r>
              <a:rPr lang="en-GB" sz="2000" b="1" i="1" dirty="0">
                <a:solidFill>
                  <a:srgbClr val="000000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 </a:t>
            </a:r>
            <a:r>
              <a:rPr lang="en-GB" b="1" u="sng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KHUAY MAEKMEI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tiswloumei</a:t>
            </a:r>
            <a:endParaRPr lang="en-GB" sz="2000" b="1" u="sng" dirty="0">
              <a:solidFill>
                <a:srgbClr val="FFFFFF"/>
              </a:solidFill>
              <a:effectLst>
                <a:outerShdw blurRad="50800" dist="76200" dir="2700000" algn="tl" rotWithShape="0">
                  <a:srgbClr val="000000"/>
                </a:outerShdw>
              </a:effectLst>
              <a:latin typeface="Comic Sans MS" charset="0"/>
            </a:endParaRPr>
          </a:p>
        </p:txBody>
      </p:sp>
      <p:sp>
        <p:nvSpPr>
          <p:cNvPr id="60422" name="Text Box 6"/>
          <p:cNvSpPr txBox="1">
            <a:spLocks noChangeArrowheads="1"/>
          </p:cNvSpPr>
          <p:nvPr/>
        </p:nvSpPr>
        <p:spPr bwMode="auto">
          <a:xfrm>
            <a:off x="2076872" y="3628129"/>
            <a:ext cx="6354763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(KADYNG KHOU </a:t>
            </a:r>
            <a:r>
              <a:rPr lang="en-GB" altLang="ja-JP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“</a:t>
            </a:r>
            <a:r>
              <a:rPr lang="en-GB" altLang="ja-JP" sz="2000" b="1" i="1" u="sng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KAGANV AKHAT</a:t>
            </a:r>
            <a:r>
              <a:rPr lang="en-GB" altLang="ja-JP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" THOUDUAK)‏</a:t>
            </a:r>
            <a:endParaRPr lang="en-GB" sz="2000" b="1" i="1" dirty="0">
              <a:solidFill>
                <a:srgbClr val="FFEA18"/>
              </a:solidFill>
              <a:effectLst>
                <a:outerShdw blurRad="50800" dist="76200" dir="2700000" algn="tl" rotWithShape="0">
                  <a:srgbClr val="000000"/>
                </a:outerShdw>
              </a:effectLst>
              <a:latin typeface="Comic Sans MS" charset="0"/>
            </a:endParaRPr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348680" y="4963118"/>
            <a:ext cx="9530333" cy="479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u="sng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SW NTHANLOUMEI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--  </a:t>
            </a:r>
            <a:r>
              <a:rPr lang="en-GB" sz="2000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nthanmei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taanv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khang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khaklangcpatloumei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.</a:t>
            </a:r>
          </a:p>
        </p:txBody>
      </p:sp>
      <p:sp>
        <p:nvSpPr>
          <p:cNvPr id="60424" name="Text Box 8"/>
          <p:cNvSpPr txBox="1">
            <a:spLocks noChangeArrowheads="1"/>
          </p:cNvSpPr>
          <p:nvPr/>
        </p:nvSpPr>
        <p:spPr bwMode="auto">
          <a:xfrm>
            <a:off x="1330326" y="5545138"/>
            <a:ext cx="8329612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(</a:t>
            </a:r>
            <a:r>
              <a:rPr lang="en-GB" sz="2000" b="1" i="1" u="sng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TAANC KALUAIH BAMNIMEI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MAPUNGPHAKUMEI DUANV!)‏</a:t>
            </a:r>
          </a:p>
        </p:txBody>
      </p:sp>
      <p:sp>
        <p:nvSpPr>
          <p:cNvPr id="60425" name="Text Box 9"/>
          <p:cNvSpPr txBox="1">
            <a:spLocks noChangeArrowheads="1"/>
          </p:cNvSpPr>
          <p:nvPr/>
        </p:nvSpPr>
        <p:spPr bwMode="auto">
          <a:xfrm>
            <a:off x="1330325" y="4030663"/>
            <a:ext cx="7212013" cy="709863"/>
          </a:xfrm>
          <a:prstGeom prst="rect">
            <a:avLst/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Thau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. 15:6  Abram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Ringhpouc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lwm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e,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kumtina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Ringhpouc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rui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kata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ravchaptatmei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tiswlou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the. (NIV).</a:t>
            </a:r>
          </a:p>
        </p:txBody>
      </p:sp>
      <p:sp>
        <p:nvSpPr>
          <p:cNvPr id="60426" name="Text Box 10"/>
          <p:cNvSpPr txBox="1">
            <a:spLocks noChangeArrowheads="1"/>
          </p:cNvSpPr>
          <p:nvPr/>
        </p:nvSpPr>
        <p:spPr bwMode="auto">
          <a:xfrm>
            <a:off x="1095375" y="6161088"/>
            <a:ext cx="7666038" cy="1202306"/>
          </a:xfrm>
          <a:prstGeom prst="rect">
            <a:avLst/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125"/>
              </a:spcBef>
              <a:buClr>
                <a:srgbClr val="FFEA18"/>
              </a:buClr>
              <a:defRPr/>
            </a:pP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1 Kor. 1:2 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Korinmei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kaidai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naimei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Ravguangc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tuang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phuamling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,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kabamv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kathuic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bammei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aniu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Kaipouc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Jisu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Khrista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zanc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saanhmei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guay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lev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Ravguangc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sw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nchamc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khang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,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Khrista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Kisu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bammei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paan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rui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sw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nthanloumei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nunc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1800" b="1" i="1" dirty="0" err="1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1800" b="1" i="1" dirty="0">
                <a:solidFill>
                  <a:srgbClr val="FFEA18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--</a:t>
            </a:r>
          </a:p>
        </p:txBody>
      </p:sp>
      <p:sp>
        <p:nvSpPr>
          <p:cNvPr id="60427" name="Text Box 11"/>
          <p:cNvSpPr txBox="1">
            <a:spLocks noChangeArrowheads="1"/>
          </p:cNvSpPr>
          <p:nvPr/>
        </p:nvSpPr>
        <p:spPr bwMode="auto">
          <a:xfrm>
            <a:off x="1066800" y="7345363"/>
            <a:ext cx="721201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2 Kor. 5:17 </a:t>
            </a:r>
            <a:r>
              <a:rPr lang="en-GB" sz="2000" b="1" i="1" dirty="0" err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lev</a:t>
            </a:r>
            <a:r>
              <a:rPr lang="en-GB" sz="2000" b="1" i="1" dirty="0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 Rom. 5:1-4</a:t>
            </a:r>
          </a:p>
        </p:txBody>
      </p:sp>
      <p:sp>
        <p:nvSpPr>
          <p:cNvPr id="60428" name="Text Box 12"/>
          <p:cNvSpPr txBox="1">
            <a:spLocks noChangeArrowheads="1"/>
          </p:cNvSpPr>
          <p:nvPr/>
        </p:nvSpPr>
        <p:spPr bwMode="auto">
          <a:xfrm>
            <a:off x="4383087" y="468313"/>
            <a:ext cx="4733925" cy="479031"/>
          </a:xfrm>
          <a:prstGeom prst="rect">
            <a:avLst/>
          </a:prstGeom>
          <a:solidFill>
            <a:srgbClr val="1822CD"/>
          </a:solidFill>
          <a:ln w="38160">
            <a:solidFill>
              <a:srgbClr val="FFFF00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749"/>
              </a:spcBef>
              <a:buClr>
                <a:srgbClr val="FFFF00"/>
              </a:buClr>
              <a:defRPr/>
            </a:pPr>
            <a:r>
              <a:rPr lang="en-GB" b="1" dirty="0">
                <a:solidFill>
                  <a:srgbClr val="FFFF00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KATHAI NKHAVMEI #25</a:t>
            </a:r>
          </a:p>
        </p:txBody>
      </p:sp>
      <p:sp>
        <p:nvSpPr>
          <p:cNvPr id="60429" name="Oval 13"/>
          <p:cNvSpPr>
            <a:spLocks noChangeArrowheads="1"/>
          </p:cNvSpPr>
          <p:nvPr/>
        </p:nvSpPr>
        <p:spPr bwMode="auto">
          <a:xfrm>
            <a:off x="4309120" y="3539386"/>
            <a:ext cx="2376263" cy="508000"/>
          </a:xfrm>
          <a:prstGeom prst="ellipse">
            <a:avLst/>
          </a:prstGeom>
          <a:noFill/>
          <a:ln w="57240">
            <a:solidFill>
              <a:srgbClr val="8DF3FB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762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0430" name="Oval 14"/>
          <p:cNvSpPr>
            <a:spLocks noChangeArrowheads="1"/>
          </p:cNvSpPr>
          <p:nvPr/>
        </p:nvSpPr>
        <p:spPr bwMode="auto">
          <a:xfrm>
            <a:off x="1644824" y="5464198"/>
            <a:ext cx="3960439" cy="508000"/>
          </a:xfrm>
          <a:prstGeom prst="ellipse">
            <a:avLst/>
          </a:prstGeom>
          <a:noFill/>
          <a:ln w="57240">
            <a:solidFill>
              <a:srgbClr val="8DF3FB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762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21871" name="Text Box 15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762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1872" name="Text Box 16"/>
          <p:cNvSpPr txBox="1">
            <a:spLocks noChangeArrowheads="1"/>
          </p:cNvSpPr>
          <p:nvPr/>
        </p:nvSpPr>
        <p:spPr bwMode="auto">
          <a:xfrm>
            <a:off x="9475788" y="700405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762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1873" name="Text Box 17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57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/>
        </p:nvSpPr>
        <p:spPr bwMode="auto">
          <a:xfrm>
            <a:off x="956786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Comic Sans MS" charset="0"/>
              </a:rPr>
              <a:t>8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0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0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0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0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0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0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0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0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9" grpId="0" animBg="1"/>
      <p:bldP spid="60430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2882" name="Text Box 2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2883" name="Rectangle 3"/>
          <p:cNvSpPr>
            <a:spLocks noChangeArrowheads="1"/>
          </p:cNvSpPr>
          <p:nvPr/>
        </p:nvSpPr>
        <p:spPr bwMode="auto">
          <a:xfrm>
            <a:off x="4068763" y="1154113"/>
            <a:ext cx="16478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1445" name="Line 5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1447" name="Line 7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grpSp>
        <p:nvGrpSpPr>
          <p:cNvPr id="123912" name="Group 8"/>
          <p:cNvGrpSpPr>
            <a:grpSpLocks/>
          </p:cNvGrpSpPr>
          <p:nvPr/>
        </p:nvGrpSpPr>
        <p:grpSpPr bwMode="auto">
          <a:xfrm>
            <a:off x="4067176" y="0"/>
            <a:ext cx="1683933" cy="1071563"/>
            <a:chOff x="2562" y="0"/>
            <a:chExt cx="1026" cy="675"/>
          </a:xfrm>
        </p:grpSpPr>
        <p:sp>
          <p:nvSpPr>
            <p:cNvPr id="122918" name="Rectangle 9"/>
            <p:cNvSpPr>
              <a:spLocks noChangeArrowheads="1"/>
            </p:cNvSpPr>
            <p:nvPr/>
          </p:nvSpPr>
          <p:spPr bwMode="auto">
            <a:xfrm>
              <a:off x="2649" y="0"/>
              <a:ext cx="86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122919" name="Rectangle 10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22920" name="Rectangle 11"/>
            <p:cNvSpPr>
              <a:spLocks noChangeArrowheads="1"/>
            </p:cNvSpPr>
            <p:nvPr/>
          </p:nvSpPr>
          <p:spPr bwMode="auto">
            <a:xfrm>
              <a:off x="2615" y="281"/>
              <a:ext cx="973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61452" name="Line 12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1453" name="Line 13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1454" name="Line 14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22892" name="Rectangle 15"/>
          <p:cNvSpPr>
            <a:spLocks noChangeArrowheads="1"/>
          </p:cNvSpPr>
          <p:nvPr/>
        </p:nvSpPr>
        <p:spPr bwMode="auto">
          <a:xfrm>
            <a:off x="5918200" y="1797968"/>
            <a:ext cx="4140200" cy="33672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7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“MEICBAIHMEI NUNC” TATDYN</a:t>
            </a:r>
          </a:p>
        </p:txBody>
      </p:sp>
      <p:sp>
        <p:nvSpPr>
          <p:cNvPr id="122893" name="Text Box 16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2894" name="Text Box 17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1458" name="Rectangle 18"/>
          <p:cNvSpPr>
            <a:spLocks noChangeArrowheads="1"/>
          </p:cNvSpPr>
          <p:nvPr/>
        </p:nvSpPr>
        <p:spPr bwMode="auto">
          <a:xfrm>
            <a:off x="3983038" y="4822304"/>
            <a:ext cx="1768475" cy="1296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100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Meicbaihmei</a:t>
            </a:r>
            <a:r>
              <a: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r>
              <a: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endParaRPr lang="en-GB" sz="1400" b="1" i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22900" name="Rectangle 23"/>
          <p:cNvSpPr>
            <a:spLocks noChangeArrowheads="1"/>
          </p:cNvSpPr>
          <p:nvPr/>
        </p:nvSpPr>
        <p:spPr bwMode="auto">
          <a:xfrm>
            <a:off x="3983038" y="4464050"/>
            <a:ext cx="1768475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22901" name="Rectangle 24"/>
          <p:cNvSpPr>
            <a:spLocks noChangeArrowheads="1"/>
          </p:cNvSpPr>
          <p:nvPr/>
        </p:nvSpPr>
        <p:spPr bwMode="auto">
          <a:xfrm>
            <a:off x="5821288" y="4040188"/>
            <a:ext cx="4528045" cy="2808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688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4300" b="1" i="1" dirty="0">
              <a:solidFill>
                <a:srgbClr val="99FF99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>
              <a:lnSpc>
                <a:spcPct val="100000"/>
              </a:lnSpc>
              <a:spcBef>
                <a:spcPts val="1938"/>
              </a:spcBef>
              <a:buClr>
                <a:srgbClr val="99FF99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3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	</a:t>
            </a:r>
            <a:r>
              <a:rPr lang="en-GB" sz="4300" b="1" i="1" dirty="0" err="1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Meicgeihmei</a:t>
            </a:r>
            <a:r>
              <a:rPr lang="en-GB" sz="43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4300" b="1" i="1" dirty="0" err="1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43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31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(Paul </a:t>
            </a:r>
            <a:r>
              <a:rPr lang="en-GB" sz="3100" b="1" i="1" dirty="0" err="1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tuang</a:t>
            </a:r>
            <a:r>
              <a:rPr lang="en-GB" sz="31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3100" b="1" i="1" dirty="0" err="1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hamhmei</a:t>
            </a:r>
            <a:r>
              <a:rPr lang="en-GB" sz="3100" b="1" i="1" dirty="0">
                <a:solidFill>
                  <a:srgbClr val="99FF9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)</a:t>
            </a:r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3983038" y="5457824"/>
            <a:ext cx="1768475" cy="2047875"/>
            <a:chOff x="2509" y="3438"/>
            <a:chExt cx="1114" cy="1290"/>
          </a:xfrm>
        </p:grpSpPr>
        <p:sp>
          <p:nvSpPr>
            <p:cNvPr id="122916" name="Rectangle 26"/>
            <p:cNvSpPr>
              <a:spLocks noChangeArrowheads="1"/>
            </p:cNvSpPr>
            <p:nvPr/>
          </p:nvSpPr>
          <p:spPr bwMode="auto">
            <a:xfrm>
              <a:off x="2509" y="3654"/>
              <a:ext cx="1114" cy="1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Jakob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3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Juda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122917" name="Rectangle 27"/>
            <p:cNvSpPr>
              <a:spLocks noChangeArrowheads="1"/>
            </p:cNvSpPr>
            <p:nvPr/>
          </p:nvSpPr>
          <p:spPr bwMode="auto">
            <a:xfrm>
              <a:off x="2509" y="3438"/>
              <a:ext cx="1114" cy="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IBRIMEI</a:t>
              </a: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61468" name="Rectangle 28"/>
          <p:cNvSpPr>
            <a:spLocks noChangeArrowheads="1"/>
          </p:cNvSpPr>
          <p:nvPr/>
        </p:nvSpPr>
        <p:spPr bwMode="auto">
          <a:xfrm>
            <a:off x="915988" y="1519238"/>
            <a:ext cx="2886075" cy="396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Ibrimei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Jakob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Pitar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Pitar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3 </a:t>
            </a: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r">
              <a:lnSpc>
                <a:spcPct val="60000"/>
              </a:lnSpc>
              <a:spcBef>
                <a:spcPts val="1813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900" b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Juda</a:t>
            </a:r>
            <a:endParaRPr lang="en-GB" sz="29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22905" name="Text Box 30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2906" name="Text Box 31"/>
          <p:cNvSpPr txBox="1">
            <a:spLocks noChangeArrowheads="1"/>
          </p:cNvSpPr>
          <p:nvPr/>
        </p:nvSpPr>
        <p:spPr bwMode="auto">
          <a:xfrm>
            <a:off x="9424988" y="70199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2907" name="Text Box 32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defRPr/>
            </a:pPr>
            <a:r>
              <a:rPr lang="en-GB" sz="9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©2006 TBBMI</a:t>
            </a:r>
          </a:p>
        </p:txBody>
      </p:sp>
      <p:sp>
        <p:nvSpPr>
          <p:cNvPr id="122908" name="Text Box 33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58</a:t>
            </a:r>
          </a:p>
        </p:txBody>
      </p:sp>
      <p:sp>
        <p:nvSpPr>
          <p:cNvPr id="122909" name="Text Box 34"/>
          <p:cNvSpPr txBox="1">
            <a:spLocks noChangeArrowheads="1"/>
          </p:cNvSpPr>
          <p:nvPr/>
        </p:nvSpPr>
        <p:spPr bwMode="auto">
          <a:xfrm>
            <a:off x="9566275" y="7345363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3</a:t>
            </a:r>
          </a:p>
        </p:txBody>
      </p:sp>
      <p:sp>
        <p:nvSpPr>
          <p:cNvPr id="61475" name="AutoShape 35"/>
          <p:cNvSpPr>
            <a:spLocks noChangeArrowheads="1"/>
          </p:cNvSpPr>
          <p:nvPr/>
        </p:nvSpPr>
        <p:spPr bwMode="auto">
          <a:xfrm>
            <a:off x="3995738" y="5013325"/>
            <a:ext cx="1897062" cy="2538413"/>
          </a:xfrm>
          <a:prstGeom prst="roundRect">
            <a:avLst>
              <a:gd name="adj" fmla="val 16667"/>
            </a:avLst>
          </a:prstGeom>
          <a:noFill/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40186" dir="4303642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812800" y="5721350"/>
            <a:ext cx="3414713" cy="2051050"/>
            <a:chOff x="512" y="3604"/>
            <a:chExt cx="2151" cy="1292"/>
          </a:xfrm>
        </p:grpSpPr>
        <p:sp>
          <p:nvSpPr>
            <p:cNvPr id="122913" name="AutoShape 37"/>
            <p:cNvSpPr>
              <a:spLocks noChangeArrowheads="1"/>
            </p:cNvSpPr>
            <p:nvPr/>
          </p:nvSpPr>
          <p:spPr bwMode="auto">
            <a:xfrm>
              <a:off x="512" y="3604"/>
              <a:ext cx="1859" cy="1292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22914" name="Rectangle 38"/>
            <p:cNvSpPr>
              <a:spLocks noChangeArrowheads="1"/>
            </p:cNvSpPr>
            <p:nvPr/>
          </p:nvSpPr>
          <p:spPr bwMode="auto">
            <a:xfrm>
              <a:off x="563" y="3656"/>
              <a:ext cx="1815" cy="1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Jerusalem TV </a:t>
              </a:r>
              <a:r>
                <a:rPr lang="en-GB" altLang="ja-JP" sz="14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khou</a:t>
              </a:r>
              <a:r>
                <a:rPr lang="en-GB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,</a:t>
              </a:r>
            </a:p>
            <a:p>
              <a:pPr>
                <a:lnSpc>
                  <a:spcPct val="8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</a:t>
              </a:r>
              <a:r>
                <a:rPr lang="en-GB" sz="1400" b="1" i="1" u="sng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IBRIMEI </a:t>
              </a: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chamv</a:t>
              </a: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pahmei</a:t>
              </a: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..</a:t>
              </a:r>
            </a:p>
            <a:p>
              <a:pPr>
                <a:lnSpc>
                  <a:spcPct val="8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JAKOB,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PITAR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JAHON, 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   </a:t>
              </a:r>
              <a:r>
                <a:rPr lang="en-GB" sz="1400" b="1" dirty="0" err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khatni</a:t>
              </a:r>
              <a:endParaRPr lang="en-GB" sz="14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      </a:t>
              </a:r>
              <a:r>
                <a:rPr lang="en-GB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JUDA.</a:t>
              </a:r>
              <a:r>
                <a:rPr lang="en-GB" altLang="ja-JP" sz="1400" b="1" i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400" b="1" i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61479" name="Line 39"/>
            <p:cNvSpPr>
              <a:spLocks noChangeShapeType="1"/>
            </p:cNvSpPr>
            <p:nvPr/>
          </p:nvSpPr>
          <p:spPr bwMode="auto">
            <a:xfrm>
              <a:off x="2185" y="4225"/>
              <a:ext cx="478" cy="1"/>
            </a:xfrm>
            <a:prstGeom prst="line">
              <a:avLst/>
            </a:prstGeom>
            <a:noFill/>
            <a:ln w="57240">
              <a:solidFill>
                <a:srgbClr val="FFFF00"/>
              </a:solidFill>
              <a:miter lim="800000"/>
              <a:headEnd/>
              <a:tailEnd type="triangle" w="med" len="med"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61480" name="AutoShape 40"/>
          <p:cNvSpPr>
            <a:spLocks noChangeArrowheads="1"/>
          </p:cNvSpPr>
          <p:nvPr/>
        </p:nvSpPr>
        <p:spPr bwMode="auto">
          <a:xfrm>
            <a:off x="725488" y="5735638"/>
            <a:ext cx="3154362" cy="628650"/>
          </a:xfrm>
          <a:prstGeom prst="roundRect">
            <a:avLst>
              <a:gd name="adj" fmla="val 16667"/>
            </a:avLst>
          </a:prstGeom>
          <a:noFill/>
          <a:ln w="38160">
            <a:solidFill>
              <a:srgbClr val="FC0128"/>
            </a:solidFill>
            <a:miter lim="800000"/>
            <a:headEnd/>
            <a:tailEnd/>
          </a:ln>
          <a:effectLst>
            <a:outerShdw blurRad="63500" dist="40186" dir="4303642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41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2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3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4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1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1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1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3" dur="500"/>
                                        <p:tgtEl>
                                          <p:spTgt spid="614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614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614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3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5" dur="500"/>
                                        <p:tgtEl>
                                          <p:spTgt spid="614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614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614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7" dur="500"/>
                                        <p:tgtEl>
                                          <p:spTgt spid="614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9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1" dur="500"/>
                                        <p:tgtEl>
                                          <p:spTgt spid="614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1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1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0"/>
                            </p:stCondLst>
                            <p:childTnLst>
                              <p:par>
                                <p:cTn id="6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5" grpId="0" animBg="1"/>
      <p:bldP spid="61480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Line 1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31" name="Text Box 3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32" name="Rectangle 4"/>
          <p:cNvSpPr>
            <a:spLocks noChangeArrowheads="1"/>
          </p:cNvSpPr>
          <p:nvPr/>
        </p:nvSpPr>
        <p:spPr bwMode="auto">
          <a:xfrm>
            <a:off x="4068763" y="1154113"/>
            <a:ext cx="1647825" cy="6451600"/>
          </a:xfrm>
          <a:prstGeom prst="rect">
            <a:avLst/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0" scaled="1"/>
          </a:gradFill>
          <a:ln w="76320">
            <a:solidFill>
              <a:srgbClr val="000099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2469" name="Line 5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2471" name="Line 7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2472" name="Line 8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grpSp>
        <p:nvGrpSpPr>
          <p:cNvPr id="125961" name="Group 9"/>
          <p:cNvGrpSpPr>
            <a:grpSpLocks/>
          </p:cNvGrpSpPr>
          <p:nvPr/>
        </p:nvGrpSpPr>
        <p:grpSpPr bwMode="auto">
          <a:xfrm>
            <a:off x="4068764" y="12877"/>
            <a:ext cx="1647826" cy="1101726"/>
            <a:chOff x="2456" y="0"/>
            <a:chExt cx="1206" cy="694"/>
          </a:xfrm>
        </p:grpSpPr>
        <p:sp>
          <p:nvSpPr>
            <p:cNvPr id="124983" name="Rectangle 10"/>
            <p:cNvSpPr>
              <a:spLocks noChangeArrowheads="1"/>
            </p:cNvSpPr>
            <p:nvPr/>
          </p:nvSpPr>
          <p:spPr bwMode="auto">
            <a:xfrm>
              <a:off x="2649" y="0"/>
              <a:ext cx="101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124984" name="Rectangle 11"/>
            <p:cNvSpPr>
              <a:spLocks noChangeArrowheads="1"/>
            </p:cNvSpPr>
            <p:nvPr/>
          </p:nvSpPr>
          <p:spPr bwMode="auto">
            <a:xfrm>
              <a:off x="2474" y="225"/>
              <a:ext cx="1151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24985" name="Rectangle 12"/>
            <p:cNvSpPr>
              <a:spLocks noChangeArrowheads="1"/>
            </p:cNvSpPr>
            <p:nvPr/>
          </p:nvSpPr>
          <p:spPr bwMode="auto">
            <a:xfrm>
              <a:off x="2456" y="300"/>
              <a:ext cx="1131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62477" name="Line 13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2479" name="Line 15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24941" name="Rectangle 16"/>
          <p:cNvSpPr>
            <a:spLocks noChangeArrowheads="1"/>
          </p:cNvSpPr>
          <p:nvPr/>
        </p:nvSpPr>
        <p:spPr bwMode="auto">
          <a:xfrm>
            <a:off x="5799137" y="1066800"/>
            <a:ext cx="3749675" cy="5888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LATDYNG THANH TUANG TATDYN KHUAMLOU NTHUIH THE (Letters)</a:t>
            </a:r>
          </a:p>
        </p:txBody>
      </p:sp>
      <p:sp>
        <p:nvSpPr>
          <p:cNvPr id="124944" name="Text Box 21"/>
          <p:cNvSpPr txBox="1">
            <a:spLocks noChangeArrowheads="1"/>
          </p:cNvSpPr>
          <p:nvPr/>
        </p:nvSpPr>
        <p:spPr bwMode="auto">
          <a:xfrm>
            <a:off x="852488" y="288131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75" name="AutoShape 29"/>
          <p:cNvSpPr>
            <a:spLocks noChangeArrowheads="1"/>
          </p:cNvSpPr>
          <p:nvPr/>
        </p:nvSpPr>
        <p:spPr bwMode="auto">
          <a:xfrm>
            <a:off x="803275" y="4700586"/>
            <a:ext cx="2951163" cy="490537"/>
          </a:xfrm>
          <a:prstGeom prst="roundRect">
            <a:avLst>
              <a:gd name="adj" fmla="val 12495"/>
            </a:avLst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5400000" scaled="1"/>
          </a:gra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48" name="AutoShape 31"/>
          <p:cNvSpPr>
            <a:spLocks noChangeArrowheads="1"/>
          </p:cNvSpPr>
          <p:nvPr/>
        </p:nvSpPr>
        <p:spPr bwMode="auto">
          <a:xfrm>
            <a:off x="812800" y="5581650"/>
            <a:ext cx="2951163" cy="2051050"/>
          </a:xfrm>
          <a:prstGeom prst="roundRect">
            <a:avLst>
              <a:gd name="adj" fmla="val 12495"/>
            </a:avLst>
          </a:prstGeom>
          <a:gradFill rotWithShape="0">
            <a:gsLst>
              <a:gs pos="0">
                <a:srgbClr val="2C4174"/>
              </a:gs>
              <a:gs pos="50000">
                <a:srgbClr val="618FFD"/>
              </a:gs>
              <a:gs pos="100000">
                <a:srgbClr val="2C4174"/>
              </a:gs>
            </a:gsLst>
            <a:lin ang="5400000" scaled="1"/>
          </a:gra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50" name="Rectangle 33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51" name="Text Box 34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59" name="Rectangle 42"/>
          <p:cNvSpPr>
            <a:spLocks noChangeArrowheads="1"/>
          </p:cNvSpPr>
          <p:nvPr/>
        </p:nvSpPr>
        <p:spPr bwMode="auto">
          <a:xfrm>
            <a:off x="3983038" y="4464050"/>
            <a:ext cx="1768475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62511" name="AutoShape 47"/>
          <p:cNvSpPr>
            <a:spLocks noChangeArrowheads="1"/>
          </p:cNvSpPr>
          <p:nvPr/>
        </p:nvSpPr>
        <p:spPr bwMode="auto">
          <a:xfrm>
            <a:off x="4152900" y="1808163"/>
            <a:ext cx="1433513" cy="852487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2512" name="AutoShape 48"/>
          <p:cNvSpPr>
            <a:spLocks noChangeArrowheads="1"/>
          </p:cNvSpPr>
          <p:nvPr/>
        </p:nvSpPr>
        <p:spPr bwMode="auto">
          <a:xfrm>
            <a:off x="4119563" y="2616200"/>
            <a:ext cx="1433512" cy="882650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2513" name="AutoShape 49"/>
          <p:cNvSpPr>
            <a:spLocks noChangeArrowheads="1"/>
          </p:cNvSpPr>
          <p:nvPr/>
        </p:nvSpPr>
        <p:spPr bwMode="auto">
          <a:xfrm>
            <a:off x="4121150" y="3532188"/>
            <a:ext cx="1433513" cy="1181100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2514" name="AutoShape 50"/>
          <p:cNvSpPr>
            <a:spLocks noChangeArrowheads="1"/>
          </p:cNvSpPr>
          <p:nvPr/>
        </p:nvSpPr>
        <p:spPr bwMode="auto">
          <a:xfrm>
            <a:off x="4100513" y="4686300"/>
            <a:ext cx="1433512" cy="374650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2515" name="AutoShape 51"/>
          <p:cNvSpPr>
            <a:spLocks noChangeArrowheads="1"/>
          </p:cNvSpPr>
          <p:nvPr/>
        </p:nvSpPr>
        <p:spPr bwMode="auto">
          <a:xfrm>
            <a:off x="4119563" y="5167313"/>
            <a:ext cx="1433512" cy="2360612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24970" name="Text Box 53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71" name="Text Box 54"/>
          <p:cNvSpPr txBox="1">
            <a:spLocks noChangeArrowheads="1"/>
          </p:cNvSpPr>
          <p:nvPr/>
        </p:nvSpPr>
        <p:spPr bwMode="auto">
          <a:xfrm>
            <a:off x="9456738" y="70961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4972" name="Text Box 55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defRPr/>
            </a:pPr>
            <a:r>
              <a:rPr lang="en-GB" sz="9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©2006 TBBMI</a:t>
            </a:r>
          </a:p>
        </p:txBody>
      </p:sp>
      <p:sp>
        <p:nvSpPr>
          <p:cNvPr id="124973" name="Text Box 56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59</a:t>
            </a:r>
          </a:p>
        </p:txBody>
      </p:sp>
      <p:sp>
        <p:nvSpPr>
          <p:cNvPr id="124974" name="Text Box 57"/>
          <p:cNvSpPr txBox="1">
            <a:spLocks noChangeArrowheads="1"/>
          </p:cNvSpPr>
          <p:nvPr/>
        </p:nvSpPr>
        <p:spPr bwMode="auto">
          <a:xfrm>
            <a:off x="9566275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5</a:t>
            </a:r>
          </a:p>
        </p:txBody>
      </p:sp>
      <p:sp>
        <p:nvSpPr>
          <p:cNvPr id="58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59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60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61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63" name="Group 33"/>
          <p:cNvGrpSpPr>
            <a:grpSpLocks/>
          </p:cNvGrpSpPr>
          <p:nvPr/>
        </p:nvGrpSpPr>
        <p:grpSpPr bwMode="auto">
          <a:xfrm>
            <a:off x="708025" y="4700579"/>
            <a:ext cx="3184525" cy="698498"/>
            <a:chOff x="446" y="2961"/>
            <a:chExt cx="2006" cy="440"/>
          </a:xfrm>
        </p:grpSpPr>
        <p:sp>
          <p:nvSpPr>
            <p:cNvPr id="65" name="AutoShape 34"/>
            <p:cNvSpPr>
              <a:spLocks noChangeArrowheads="1"/>
            </p:cNvSpPr>
            <p:nvPr/>
          </p:nvSpPr>
          <p:spPr bwMode="auto">
            <a:xfrm>
              <a:off x="526" y="2961"/>
              <a:ext cx="1859" cy="309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66" name="Rectangle 35"/>
            <p:cNvSpPr>
              <a:spLocks noChangeArrowheads="1"/>
            </p:cNvSpPr>
            <p:nvPr/>
          </p:nvSpPr>
          <p:spPr bwMode="auto">
            <a:xfrm>
              <a:off x="446" y="3037"/>
              <a:ext cx="2006" cy="3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PHILEMON 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luailoumei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67" name="Group 30"/>
          <p:cNvGrpSpPr>
            <a:grpSpLocks/>
          </p:cNvGrpSpPr>
          <p:nvPr/>
        </p:nvGrpSpPr>
        <p:grpSpPr bwMode="auto">
          <a:xfrm>
            <a:off x="695325" y="3516313"/>
            <a:ext cx="3184525" cy="1128712"/>
            <a:chOff x="438" y="2215"/>
            <a:chExt cx="2006" cy="711"/>
          </a:xfrm>
        </p:grpSpPr>
        <p:sp>
          <p:nvSpPr>
            <p:cNvPr id="68" name="AutoShape 31"/>
            <p:cNvSpPr>
              <a:spLocks noChangeArrowheads="1"/>
            </p:cNvSpPr>
            <p:nvPr/>
          </p:nvSpPr>
          <p:spPr bwMode="auto">
            <a:xfrm>
              <a:off x="518" y="2215"/>
              <a:ext cx="1859" cy="711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69" name="Rectangle 32"/>
            <p:cNvSpPr>
              <a:spLocks noChangeArrowheads="1"/>
            </p:cNvSpPr>
            <p:nvPr/>
          </p:nvSpPr>
          <p:spPr bwMode="auto">
            <a:xfrm>
              <a:off x="438" y="2301"/>
              <a:ext cx="2006" cy="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Thing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liumeipu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rui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US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sa</a:t>
              </a:r>
              <a:r>
                <a:rPr lang="en-US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e</a:t>
              </a:r>
              <a:r>
                <a:rPr lang="en-GB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: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ing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TIM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cna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TITAn</a:t>
              </a:r>
              <a:r>
                <a:rPr lang="en-GB" altLang="ja-JP" sz="17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7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</a:t>
              </a:r>
              <a:r>
                <a:rPr lang="en-GB" altLang="ja-JP" sz="17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ho</a:t>
              </a:r>
              <a:r>
                <a:rPr lang="en-GB" altLang="ja-JP" sz="17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."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70" name="Group 24"/>
          <p:cNvGrpSpPr>
            <a:grpSpLocks/>
          </p:cNvGrpSpPr>
          <p:nvPr/>
        </p:nvGrpSpPr>
        <p:grpSpPr bwMode="auto">
          <a:xfrm>
            <a:off x="977900" y="1655763"/>
            <a:ext cx="2892425" cy="996950"/>
            <a:chOff x="616" y="1043"/>
            <a:chExt cx="1822" cy="628"/>
          </a:xfrm>
        </p:grpSpPr>
        <p:sp>
          <p:nvSpPr>
            <p:cNvPr id="71" name="AutoShape 25"/>
            <p:cNvSpPr>
              <a:spLocks noChangeArrowheads="1"/>
            </p:cNvSpPr>
            <p:nvPr/>
          </p:nvSpPr>
          <p:spPr bwMode="auto">
            <a:xfrm>
              <a:off x="715" y="1085"/>
              <a:ext cx="1658" cy="586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72" name="Rectangle 26"/>
            <p:cNvSpPr>
              <a:spLocks noChangeArrowheads="1"/>
            </p:cNvSpPr>
            <p:nvPr/>
          </p:nvSpPr>
          <p:spPr bwMode="auto">
            <a:xfrm>
              <a:off x="616" y="1043"/>
              <a:ext cx="1822" cy="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360" tIns="44280" rIns="90360" bIns="4428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"ROMMEI </a:t>
              </a:r>
              <a:r>
                <a:rPr lang="en-GB" altLang="ja-JP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tangv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KORINMEI </a:t>
              </a:r>
              <a:r>
                <a:rPr lang="en-GB" sz="17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kanei</a:t>
              </a:r>
              <a:r>
                <a:rPr lang="en-GB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</a:t>
              </a:r>
              <a:r>
                <a:rPr lang="en-GB" altLang="ja-JP" sz="17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7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grpSp>
        <p:nvGrpSpPr>
          <p:cNvPr id="73" name="Group 34"/>
          <p:cNvGrpSpPr>
            <a:grpSpLocks/>
          </p:cNvGrpSpPr>
          <p:nvPr/>
        </p:nvGrpSpPr>
        <p:grpSpPr bwMode="auto">
          <a:xfrm>
            <a:off x="820273" y="2840038"/>
            <a:ext cx="2979737" cy="533400"/>
            <a:chOff x="517" y="1749"/>
            <a:chExt cx="1877" cy="336"/>
          </a:xfrm>
        </p:grpSpPr>
        <p:sp>
          <p:nvSpPr>
            <p:cNvPr id="74" name="AutoShape 35"/>
            <p:cNvSpPr>
              <a:spLocks noChangeArrowheads="1"/>
            </p:cNvSpPr>
            <p:nvPr/>
          </p:nvSpPr>
          <p:spPr bwMode="auto">
            <a:xfrm>
              <a:off x="517" y="1760"/>
              <a:ext cx="1877" cy="303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75" name="Rectangle 36"/>
            <p:cNvSpPr>
              <a:spLocks noChangeArrowheads="1"/>
            </p:cNvSpPr>
            <p:nvPr/>
          </p:nvSpPr>
          <p:spPr bwMode="auto">
            <a:xfrm>
              <a:off x="607" y="1749"/>
              <a:ext cx="1690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G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entelmei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nglish </a:t>
              </a:r>
              <a:r>
                <a:rPr lang="en-GB" altLang="ja-JP" sz="1400" b="1" u="sng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</a:t>
              </a:r>
              <a:r>
                <a:rPr lang="en-GB" altLang="ja-JP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aac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altLang="ja-JP" sz="1400" b="1" u="sng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Kan</a:t>
              </a:r>
              <a:r>
                <a:rPr lang="en-GB" altLang="ja-JP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e."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76" name="Line 30"/>
          <p:cNvSpPr>
            <a:spLocks noChangeShapeType="1"/>
          </p:cNvSpPr>
          <p:nvPr/>
        </p:nvSpPr>
        <p:spPr bwMode="auto">
          <a:xfrm>
            <a:off x="3603625" y="3049588"/>
            <a:ext cx="758825" cy="1587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7" name="Line 31"/>
          <p:cNvSpPr>
            <a:spLocks noChangeShapeType="1"/>
          </p:cNvSpPr>
          <p:nvPr/>
        </p:nvSpPr>
        <p:spPr bwMode="auto">
          <a:xfrm>
            <a:off x="3587750" y="4052533"/>
            <a:ext cx="758825" cy="317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8" name="Line 41"/>
          <p:cNvSpPr>
            <a:spLocks noChangeShapeType="1"/>
          </p:cNvSpPr>
          <p:nvPr/>
        </p:nvSpPr>
        <p:spPr bwMode="auto">
          <a:xfrm flipV="1">
            <a:off x="3392488" y="2179638"/>
            <a:ext cx="773112" cy="952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9" name="Line 31"/>
          <p:cNvSpPr>
            <a:spLocks noChangeShapeType="1"/>
          </p:cNvSpPr>
          <p:nvPr/>
        </p:nvSpPr>
        <p:spPr bwMode="auto">
          <a:xfrm>
            <a:off x="3587749" y="6711950"/>
            <a:ext cx="758825" cy="317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0" name="Line 30"/>
          <p:cNvSpPr>
            <a:spLocks noChangeShapeType="1"/>
          </p:cNvSpPr>
          <p:nvPr/>
        </p:nvSpPr>
        <p:spPr bwMode="auto">
          <a:xfrm>
            <a:off x="3756025" y="3201988"/>
            <a:ext cx="758825" cy="1587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1" name="Line 31"/>
          <p:cNvSpPr>
            <a:spLocks noChangeShapeType="1"/>
          </p:cNvSpPr>
          <p:nvPr/>
        </p:nvSpPr>
        <p:spPr bwMode="auto">
          <a:xfrm>
            <a:off x="3621088" y="4325938"/>
            <a:ext cx="758825" cy="317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2" name="Line 41"/>
          <p:cNvSpPr>
            <a:spLocks noChangeShapeType="1"/>
          </p:cNvSpPr>
          <p:nvPr/>
        </p:nvSpPr>
        <p:spPr bwMode="auto">
          <a:xfrm flipV="1">
            <a:off x="3544888" y="2332038"/>
            <a:ext cx="773112" cy="952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3" name="Line 31"/>
          <p:cNvSpPr>
            <a:spLocks noChangeShapeType="1"/>
          </p:cNvSpPr>
          <p:nvPr/>
        </p:nvSpPr>
        <p:spPr bwMode="auto">
          <a:xfrm>
            <a:off x="3562879" y="4901397"/>
            <a:ext cx="758825" cy="3175"/>
          </a:xfrm>
          <a:prstGeom prst="line">
            <a:avLst/>
          </a:prstGeom>
          <a:noFill/>
          <a:ln w="57240">
            <a:solidFill>
              <a:srgbClr val="FFFFFF"/>
            </a:solidFill>
            <a:miter lim="800000"/>
            <a:headEnd/>
            <a:tailEnd type="triangle" w="med" len="med"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grpSp>
        <p:nvGrpSpPr>
          <p:cNvPr id="84" name="Group 36"/>
          <p:cNvGrpSpPr>
            <a:grpSpLocks/>
          </p:cNvGrpSpPr>
          <p:nvPr/>
        </p:nvGrpSpPr>
        <p:grpSpPr bwMode="auto">
          <a:xfrm>
            <a:off x="812800" y="5721350"/>
            <a:ext cx="2962275" cy="2051050"/>
            <a:chOff x="512" y="3604"/>
            <a:chExt cx="1866" cy="1292"/>
          </a:xfrm>
        </p:grpSpPr>
        <p:sp>
          <p:nvSpPr>
            <p:cNvPr id="85" name="AutoShape 37"/>
            <p:cNvSpPr>
              <a:spLocks noChangeArrowheads="1"/>
            </p:cNvSpPr>
            <p:nvPr/>
          </p:nvSpPr>
          <p:spPr bwMode="auto">
            <a:xfrm>
              <a:off x="512" y="3604"/>
              <a:ext cx="1859" cy="1292"/>
            </a:xfrm>
            <a:prstGeom prst="roundRect">
              <a:avLst>
                <a:gd name="adj" fmla="val 12495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2556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86" name="Rectangle 38"/>
            <p:cNvSpPr>
              <a:spLocks noChangeArrowheads="1"/>
            </p:cNvSpPr>
            <p:nvPr/>
          </p:nvSpPr>
          <p:spPr bwMode="auto">
            <a:xfrm>
              <a:off x="563" y="3656"/>
              <a:ext cx="1815" cy="1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FF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US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r>
                <a:rPr lang="en-GB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Jerusalem TV </a:t>
              </a:r>
              <a:r>
                <a:rPr lang="en-GB" altLang="ja-JP" sz="14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khou</a:t>
              </a:r>
              <a:r>
                <a:rPr lang="en-GB" altLang="ja-JP" sz="14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,</a:t>
              </a:r>
            </a:p>
            <a:p>
              <a:pPr>
                <a:lnSpc>
                  <a:spcPct val="8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</a:t>
              </a:r>
              <a:r>
                <a:rPr lang="en-GB" sz="1400" b="1" i="1" u="sng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IBRIMEI </a:t>
              </a:r>
              <a:r>
                <a:rPr lang="en-GB" sz="14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chamv</a:t>
              </a: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paahmei</a:t>
              </a: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..</a:t>
              </a:r>
            </a:p>
            <a:p>
              <a:pPr>
                <a:lnSpc>
                  <a:spcPct val="8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JAKOB,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PITAR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i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JAHON, </a:t>
              </a: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  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khatni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>
                <a:lnSpc>
                  <a:spcPct val="6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                          </a:t>
              </a:r>
              <a:r>
                <a:rPr lang="en-GB" sz="1400" b="1" i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JUDA.</a:t>
              </a:r>
              <a:r>
                <a:rPr lang="en-GB" altLang="ja-JP" sz="1400" b="1" i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"</a:t>
              </a:r>
              <a:endParaRPr lang="en-GB" sz="1400" b="1" i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90" name="Rectangle 18"/>
          <p:cNvSpPr>
            <a:spLocks noChangeArrowheads="1"/>
          </p:cNvSpPr>
          <p:nvPr/>
        </p:nvSpPr>
        <p:spPr bwMode="auto">
          <a:xfrm>
            <a:off x="3983038" y="4822304"/>
            <a:ext cx="1768475" cy="1318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100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Meicbaihmei</a:t>
            </a:r>
            <a:r>
              <a:rPr lang="en-GB" sz="1400" b="1" i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r>
              <a:rPr lang="en-GB" sz="1400" b="1" i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endParaRPr lang="en-GB" sz="1400" b="1" i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91" name="Group 25"/>
          <p:cNvGrpSpPr>
            <a:grpSpLocks/>
          </p:cNvGrpSpPr>
          <p:nvPr/>
        </p:nvGrpSpPr>
        <p:grpSpPr bwMode="auto">
          <a:xfrm>
            <a:off x="3983038" y="5457824"/>
            <a:ext cx="1768475" cy="2047875"/>
            <a:chOff x="2509" y="3438"/>
            <a:chExt cx="1114" cy="1290"/>
          </a:xfrm>
        </p:grpSpPr>
        <p:sp>
          <p:nvSpPr>
            <p:cNvPr id="92" name="Rectangle 26"/>
            <p:cNvSpPr>
              <a:spLocks noChangeArrowheads="1"/>
            </p:cNvSpPr>
            <p:nvPr/>
          </p:nvSpPr>
          <p:spPr bwMode="auto">
            <a:xfrm>
              <a:off x="2509" y="3654"/>
              <a:ext cx="1114" cy="1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Jakob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3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Juda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93" name="Rectangle 27"/>
            <p:cNvSpPr>
              <a:spLocks noChangeArrowheads="1"/>
            </p:cNvSpPr>
            <p:nvPr/>
          </p:nvSpPr>
          <p:spPr bwMode="auto">
            <a:xfrm>
              <a:off x="2509" y="3438"/>
              <a:ext cx="1114" cy="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IBRIMEI</a:t>
              </a: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5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25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5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25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2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511" grpId="0" animBg="1"/>
      <p:bldP spid="62512" grpId="0" animBg="1"/>
      <p:bldP spid="62513" grpId="0" animBg="1"/>
      <p:bldP spid="62514" grpId="0" animBg="1"/>
      <p:bldP spid="6251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411" name="Text Box 5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7412" name="Text Box 6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>
                <a:solidFill>
                  <a:srgbClr val="FFEA18"/>
                </a:solidFill>
                <a:latin typeface="Comic Sans MS" charset="0"/>
              </a:rPr>
              <a:t> </a:t>
            </a:r>
          </a:p>
        </p:txBody>
      </p:sp>
      <p:sp>
        <p:nvSpPr>
          <p:cNvPr id="17413" name="Text Box 7"/>
          <p:cNvSpPr txBox="1">
            <a:spLocks noChangeArrowheads="1"/>
          </p:cNvSpPr>
          <p:nvPr/>
        </p:nvSpPr>
        <p:spPr bwMode="auto">
          <a:xfrm>
            <a:off x="5969000" y="1804988"/>
            <a:ext cx="30226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GAICHAMV</a:t>
            </a:r>
          </a:p>
        </p:txBody>
      </p:sp>
      <p:sp>
        <p:nvSpPr>
          <p:cNvPr id="17414" name="Text Box 8"/>
          <p:cNvSpPr txBox="1">
            <a:spLocks noChangeArrowheads="1"/>
          </p:cNvSpPr>
          <p:nvPr/>
        </p:nvSpPr>
        <p:spPr bwMode="auto">
          <a:xfrm>
            <a:off x="5677272" y="3525924"/>
            <a:ext cx="3682628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LATDIUTATMEI</a:t>
            </a:r>
          </a:p>
        </p:txBody>
      </p:sp>
      <p:sp>
        <p:nvSpPr>
          <p:cNvPr id="17415" name="Text Box 9"/>
          <p:cNvSpPr txBox="1">
            <a:spLocks noChangeArrowheads="1"/>
          </p:cNvSpPr>
          <p:nvPr/>
        </p:nvSpPr>
        <p:spPr bwMode="auto">
          <a:xfrm>
            <a:off x="6032500" y="4702175"/>
            <a:ext cx="30353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TATDYN</a:t>
            </a:r>
          </a:p>
        </p:txBody>
      </p:sp>
      <p:sp>
        <p:nvSpPr>
          <p:cNvPr id="17416" name="Text Box 10"/>
          <p:cNvSpPr txBox="1">
            <a:spLocks noChangeArrowheads="1"/>
          </p:cNvSpPr>
          <p:nvPr/>
        </p:nvSpPr>
        <p:spPr bwMode="auto">
          <a:xfrm>
            <a:off x="5867400" y="6149975"/>
            <a:ext cx="3698304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17417" name="Text Box 11"/>
          <p:cNvSpPr txBox="1">
            <a:spLocks noChangeArrowheads="1"/>
          </p:cNvSpPr>
          <p:nvPr/>
        </p:nvSpPr>
        <p:spPr bwMode="auto">
          <a:xfrm>
            <a:off x="8821738" y="7399338"/>
            <a:ext cx="184150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418" name="Text Box 12"/>
          <p:cNvSpPr txBox="1">
            <a:spLocks noChangeArrowheads="1"/>
          </p:cNvSpPr>
          <p:nvPr/>
        </p:nvSpPr>
        <p:spPr bwMode="auto">
          <a:xfrm>
            <a:off x="9191625" y="7412038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06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33B6090-23AC-4C19-B1DE-16C45CB90B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2182813" y="2774950"/>
            <a:ext cx="7437437" cy="1658938"/>
            <a:chOff x="1375" y="1748"/>
            <a:chExt cx="4685" cy="1045"/>
          </a:xfrm>
        </p:grpSpPr>
        <p:sp>
          <p:nvSpPr>
            <p:cNvPr id="8206" name="Oval 14"/>
            <p:cNvSpPr>
              <a:spLocks noChangeArrowheads="1"/>
            </p:cNvSpPr>
            <p:nvPr/>
          </p:nvSpPr>
          <p:spPr bwMode="auto">
            <a:xfrm>
              <a:off x="3444" y="2095"/>
              <a:ext cx="2616" cy="698"/>
            </a:xfrm>
            <a:prstGeom prst="ellips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8207" name="Line 15"/>
            <p:cNvSpPr>
              <a:spLocks noChangeShapeType="1"/>
            </p:cNvSpPr>
            <p:nvPr/>
          </p:nvSpPr>
          <p:spPr bwMode="auto">
            <a:xfrm flipH="1" flipV="1">
              <a:off x="2063" y="1897"/>
              <a:ext cx="1370" cy="52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 type="triangle" w="med" len="med"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8208" name="AutoShape 16"/>
            <p:cNvSpPr>
              <a:spLocks noChangeArrowheads="1"/>
            </p:cNvSpPr>
            <p:nvPr/>
          </p:nvSpPr>
          <p:spPr bwMode="auto">
            <a:xfrm>
              <a:off x="1375" y="1748"/>
              <a:ext cx="692" cy="473"/>
            </a:xfrm>
            <a:prstGeom prst="roundRect">
              <a:avLst>
                <a:gd name="adj" fmla="val 16667"/>
              </a:avLst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1"/>
          <p:cNvPicPr>
            <a:picLocks noChangeAspect="1" noChangeArrowheads="1"/>
          </p:cNvPicPr>
          <p:nvPr/>
        </p:nvPicPr>
        <p:blipFill>
          <a:blip r:embed="rId3"/>
          <a:srcRect l="15977" t="17213" r="27527" b="17598"/>
          <a:stretch>
            <a:fillRect/>
          </a:stretch>
        </p:blipFill>
        <p:spPr bwMode="auto">
          <a:xfrm>
            <a:off x="539750" y="1284288"/>
            <a:ext cx="3168650" cy="25368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</p:pic>
      <p:sp>
        <p:nvSpPr>
          <p:cNvPr id="126978" name="Line 2"/>
          <p:cNvSpPr>
            <a:spLocks noChangeShapeType="1"/>
          </p:cNvSpPr>
          <p:nvPr/>
        </p:nvSpPr>
        <p:spPr bwMode="auto">
          <a:xfrm flipH="1" flipV="1">
            <a:off x="4676775" y="2036763"/>
            <a:ext cx="546100" cy="342900"/>
          </a:xfrm>
          <a:prstGeom prst="line">
            <a:avLst/>
          </a:prstGeom>
          <a:noFill/>
          <a:ln w="25560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6979" name="Rectangle 3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6980" name="Text Box 4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4152900" y="18875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4152900" y="3546475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4170363" y="571500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4148138" y="5122863"/>
            <a:ext cx="1457325" cy="1587"/>
          </a:xfrm>
          <a:prstGeom prst="line">
            <a:avLst/>
          </a:prstGeom>
          <a:noFill/>
          <a:ln w="50760">
            <a:solidFill>
              <a:srgbClr val="FFFFFF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grpSp>
        <p:nvGrpSpPr>
          <p:cNvPr id="128010" name="Group 10"/>
          <p:cNvGrpSpPr>
            <a:grpSpLocks/>
          </p:cNvGrpSpPr>
          <p:nvPr/>
        </p:nvGrpSpPr>
        <p:grpSpPr bwMode="auto">
          <a:xfrm>
            <a:off x="4067175" y="357189"/>
            <a:ext cx="1647825" cy="698500"/>
            <a:chOff x="2562" y="225"/>
            <a:chExt cx="1004" cy="440"/>
          </a:xfrm>
        </p:grpSpPr>
        <p:sp>
          <p:nvSpPr>
            <p:cNvPr id="127008" name="Rectangle 12"/>
            <p:cNvSpPr>
              <a:spLocks noChangeArrowheads="1"/>
            </p:cNvSpPr>
            <p:nvPr/>
          </p:nvSpPr>
          <p:spPr bwMode="auto">
            <a:xfrm>
              <a:off x="2562" y="225"/>
              <a:ext cx="1004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127009" name="Rectangle 13"/>
            <p:cNvSpPr>
              <a:spLocks noChangeArrowheads="1"/>
            </p:cNvSpPr>
            <p:nvPr/>
          </p:nvSpPr>
          <p:spPr bwMode="auto">
            <a:xfrm>
              <a:off x="2615" y="281"/>
              <a:ext cx="892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CHURCH</a:t>
              </a:r>
            </a:p>
            <a:p>
              <a:pPr algn="ctr">
                <a:lnSpc>
                  <a:spcPct val="65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ISSUES</a:t>
              </a:r>
            </a:p>
          </p:txBody>
        </p:sp>
      </p:grpSp>
      <p:sp>
        <p:nvSpPr>
          <p:cNvPr id="63502" name="Line 14"/>
          <p:cNvSpPr>
            <a:spLocks noChangeShapeType="1"/>
          </p:cNvSpPr>
          <p:nvPr/>
        </p:nvSpPr>
        <p:spPr bwMode="auto">
          <a:xfrm>
            <a:off x="4152900" y="2584450"/>
            <a:ext cx="1482725" cy="1588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3503" name="Line 15"/>
          <p:cNvSpPr>
            <a:spLocks noChangeShapeType="1"/>
          </p:cNvSpPr>
          <p:nvPr/>
        </p:nvSpPr>
        <p:spPr bwMode="auto">
          <a:xfrm>
            <a:off x="4121150" y="4719638"/>
            <a:ext cx="1482725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63504" name="Line 16"/>
          <p:cNvSpPr>
            <a:spLocks noChangeShapeType="1"/>
          </p:cNvSpPr>
          <p:nvPr/>
        </p:nvSpPr>
        <p:spPr bwMode="auto">
          <a:xfrm>
            <a:off x="4464050" y="6062663"/>
            <a:ext cx="865188" cy="1587"/>
          </a:xfrm>
          <a:prstGeom prst="line">
            <a:avLst/>
          </a:prstGeom>
          <a:noFill/>
          <a:ln w="25560">
            <a:solidFill>
              <a:srgbClr val="FFFFFF"/>
            </a:solidFill>
            <a:prstDash val="dash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26991" name="Text Box 18"/>
          <p:cNvSpPr txBox="1">
            <a:spLocks noChangeArrowheads="1"/>
          </p:cNvSpPr>
          <p:nvPr/>
        </p:nvSpPr>
        <p:spPr bwMode="auto">
          <a:xfrm>
            <a:off x="776288" y="4805363"/>
            <a:ext cx="2863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6992" name="Rectangle 19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6993" name="Text Box 20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3518" name="AutoShape 30"/>
          <p:cNvSpPr>
            <a:spLocks noChangeArrowheads="1"/>
          </p:cNvSpPr>
          <p:nvPr/>
        </p:nvSpPr>
        <p:spPr bwMode="auto">
          <a:xfrm>
            <a:off x="3914775" y="1057275"/>
            <a:ext cx="1884363" cy="6627813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635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27004" name="Text Box 31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27005" name="Text Box 32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60</a:t>
            </a:r>
          </a:p>
        </p:txBody>
      </p:sp>
      <p:sp>
        <p:nvSpPr>
          <p:cNvPr id="127006" name="Text Box 33"/>
          <p:cNvSpPr txBox="1">
            <a:spLocks noChangeArrowheads="1"/>
          </p:cNvSpPr>
          <p:nvPr/>
        </p:nvSpPr>
        <p:spPr bwMode="auto">
          <a:xfrm>
            <a:off x="896938" y="4035425"/>
            <a:ext cx="2835275" cy="2864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2250"/>
              </a:spcBef>
              <a:buClr>
                <a:srgbClr val="FFFF00"/>
              </a:buClr>
              <a:defRPr/>
            </a:pP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Naireymei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phuamling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khou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pac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kaduai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khang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GB" sz="36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timei</a:t>
            </a:r>
            <a:endParaRPr lang="en-GB" sz="36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" charset="0"/>
            </a:endParaRPr>
          </a:p>
        </p:txBody>
      </p:sp>
      <p:grpSp>
        <p:nvGrpSpPr>
          <p:cNvPr id="42" name="Group 9"/>
          <p:cNvGrpSpPr>
            <a:grpSpLocks/>
          </p:cNvGrpSpPr>
          <p:nvPr/>
        </p:nvGrpSpPr>
        <p:grpSpPr bwMode="auto">
          <a:xfrm>
            <a:off x="4093358" y="12878"/>
            <a:ext cx="1583607" cy="1046163"/>
            <a:chOff x="2474" y="0"/>
            <a:chExt cx="1159" cy="659"/>
          </a:xfrm>
        </p:grpSpPr>
        <p:sp>
          <p:nvSpPr>
            <p:cNvPr id="43" name="Rectangle 10"/>
            <p:cNvSpPr>
              <a:spLocks noChangeArrowheads="1"/>
            </p:cNvSpPr>
            <p:nvPr/>
          </p:nvSpPr>
          <p:spPr bwMode="auto">
            <a:xfrm>
              <a:off x="2568" y="0"/>
              <a:ext cx="101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360" tIns="44280" rIns="90360" bIns="44280">
              <a:spAutoFit/>
            </a:bodyPr>
            <a:lstStyle/>
            <a:p>
              <a:pPr>
                <a:lnSpc>
                  <a:spcPct val="100000"/>
                </a:lnSpc>
                <a:spcBef>
                  <a:spcPts val="1125"/>
                </a:spcBef>
                <a:buClr>
                  <a:srgbClr val="FC0128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(</a:t>
              </a:r>
              <a:r>
                <a:rPr lang="en-GB" sz="1800" b="1" dirty="0" err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Kabuk</a:t>
              </a:r>
              <a:r>
                <a:rPr lang="en-GB" sz="1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 21)‏</a:t>
              </a:r>
            </a:p>
          </p:txBody>
        </p:sp>
        <p:sp>
          <p:nvSpPr>
            <p:cNvPr id="44" name="Rectangle 11"/>
            <p:cNvSpPr>
              <a:spLocks noChangeArrowheads="1"/>
            </p:cNvSpPr>
            <p:nvPr/>
          </p:nvSpPr>
          <p:spPr bwMode="auto">
            <a:xfrm>
              <a:off x="2474" y="225"/>
              <a:ext cx="1151" cy="434"/>
            </a:xfrm>
            <a:prstGeom prst="rect">
              <a:avLst/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0" scaled="1"/>
            </a:gradFill>
            <a:ln w="76320">
              <a:solidFill>
                <a:srgbClr val="00009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  <p:sp>
          <p:nvSpPr>
            <p:cNvPr id="45" name="Rectangle 12"/>
            <p:cNvSpPr>
              <a:spLocks noChangeArrowheads="1"/>
            </p:cNvSpPr>
            <p:nvPr/>
          </p:nvSpPr>
          <p:spPr bwMode="auto">
            <a:xfrm>
              <a:off x="2502" y="217"/>
              <a:ext cx="1131" cy="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101520" tIns="50760" rIns="101520" bIns="5076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63"/>
                </a:spcBef>
                <a:buClr>
                  <a:srgbClr val="99FF66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700" b="1" dirty="0">
                  <a:solidFill>
                    <a:srgbClr val="99FF66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PHUAMLING LATLU</a:t>
              </a:r>
            </a:p>
          </p:txBody>
        </p:sp>
      </p:grp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5893296" y="1108384"/>
            <a:ext cx="3749675" cy="5888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>
              <a:lnSpc>
                <a:spcPct val="100000"/>
              </a:lnSpc>
              <a:spcBef>
                <a:spcPts val="2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LATDYNG THANH TUANG TATDYN KHUAMLOU NTHUIH THE (</a:t>
            </a:r>
            <a:r>
              <a:rPr lang="en-GB" sz="47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47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)</a:t>
            </a:r>
          </a:p>
        </p:txBody>
      </p:sp>
      <p:sp>
        <p:nvSpPr>
          <p:cNvPr id="47" name="Rectangle 24"/>
          <p:cNvSpPr>
            <a:spLocks noChangeArrowheads="1"/>
          </p:cNvSpPr>
          <p:nvPr/>
        </p:nvSpPr>
        <p:spPr bwMode="auto">
          <a:xfrm>
            <a:off x="3983038" y="3524875"/>
            <a:ext cx="1768475" cy="1513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Thesalonikamei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Timothi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8" name="Rectangle 21"/>
          <p:cNvSpPr>
            <a:spLocks noChangeArrowheads="1"/>
          </p:cNvSpPr>
          <p:nvPr/>
        </p:nvSpPr>
        <p:spPr bwMode="auto">
          <a:xfrm>
            <a:off x="3983038" y="2333625"/>
            <a:ext cx="1768475" cy="13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49" name="Rectangle 21"/>
          <p:cNvSpPr>
            <a:spLocks noChangeArrowheads="1"/>
          </p:cNvSpPr>
          <p:nvPr/>
        </p:nvSpPr>
        <p:spPr bwMode="auto">
          <a:xfrm>
            <a:off x="3983039" y="1725960"/>
            <a:ext cx="1733550" cy="984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400" b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Korinmei</a:t>
            </a: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00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50" name="Rectangle 22"/>
          <p:cNvSpPr>
            <a:spLocks noChangeArrowheads="1"/>
          </p:cNvSpPr>
          <p:nvPr/>
        </p:nvSpPr>
        <p:spPr bwMode="auto">
          <a:xfrm>
            <a:off x="3967163" y="1066800"/>
            <a:ext cx="1768475" cy="793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r>
              <a:rPr lang="en-GB" sz="1400" b="1" u="sng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u="sng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endParaRPr lang="en-GB" sz="1400" b="1" u="sng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Paul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rui</a:t>
            </a:r>
            <a:r>
              <a:rPr lang="en-GB" sz="1400" b="1" i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hymei</a:t>
            </a:r>
            <a:r>
              <a:rPr lang="en-GB" sz="14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:</a:t>
            </a:r>
          </a:p>
          <a:p>
            <a:pPr algn="ctr">
              <a:lnSpc>
                <a:spcPct val="55000"/>
              </a:lnSpc>
              <a:spcBef>
                <a:spcPts val="938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grpSp>
        <p:nvGrpSpPr>
          <p:cNvPr id="51" name="Group 25"/>
          <p:cNvGrpSpPr>
            <a:grpSpLocks/>
          </p:cNvGrpSpPr>
          <p:nvPr/>
        </p:nvGrpSpPr>
        <p:grpSpPr bwMode="auto">
          <a:xfrm>
            <a:off x="3983038" y="5457824"/>
            <a:ext cx="1768475" cy="2047875"/>
            <a:chOff x="2509" y="3438"/>
            <a:chExt cx="1114" cy="1290"/>
          </a:xfrm>
        </p:grpSpPr>
        <p:sp>
          <p:nvSpPr>
            <p:cNvPr id="52" name="Rectangle 26"/>
            <p:cNvSpPr>
              <a:spLocks noChangeArrowheads="1"/>
            </p:cNvSpPr>
            <p:nvPr/>
          </p:nvSpPr>
          <p:spPr bwMode="auto">
            <a:xfrm>
              <a:off x="2509" y="3654"/>
              <a:ext cx="1114" cy="1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Jakob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Pitar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1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2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3 </a:t>
              </a: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Jahon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 err="1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Juda</a:t>
              </a: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  <p:sp>
          <p:nvSpPr>
            <p:cNvPr id="53" name="Rectangle 27"/>
            <p:cNvSpPr>
              <a:spLocks noChangeArrowheads="1"/>
            </p:cNvSpPr>
            <p:nvPr/>
          </p:nvSpPr>
          <p:spPr bwMode="auto">
            <a:xfrm>
              <a:off x="2509" y="3438"/>
              <a:ext cx="1114" cy="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01520" tIns="50760" rIns="101520" bIns="50760">
              <a:spAutoFit/>
            </a:bodyPr>
            <a:lstStyle/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r>
                <a:rPr lang="en-GB" sz="1400" b="1" dirty="0"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IBRIMEI</a:t>
              </a: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  <a:p>
              <a:pPr algn="ctr">
                <a:lnSpc>
                  <a:spcPct val="35000"/>
                </a:lnSpc>
                <a:spcBef>
                  <a:spcPts val="938"/>
                </a:spcBef>
                <a:buClr>
                  <a:srgbClr val="FFFF00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  <a:defRPr/>
              </a:pPr>
              <a:endPara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54" name="Rectangle 18"/>
          <p:cNvSpPr>
            <a:spLocks noChangeArrowheads="1"/>
          </p:cNvSpPr>
          <p:nvPr/>
        </p:nvSpPr>
        <p:spPr bwMode="auto">
          <a:xfrm>
            <a:off x="3983038" y="4822304"/>
            <a:ext cx="1768475" cy="1318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100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Meicbaihmei</a:t>
            </a:r>
            <a:r>
              <a:rPr lang="en-GB" sz="1400" b="1" i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nunc</a:t>
            </a:r>
            <a:r>
              <a:rPr lang="en-GB" sz="1400" b="1" i="1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</a:t>
            </a:r>
            <a:r>
              <a:rPr lang="en-GB" sz="1400" b="1" i="1" dirty="0" err="1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Tatdyn</a:t>
            </a:r>
            <a:endParaRPr lang="en-GB" sz="1400" b="1" i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ctr">
              <a:lnSpc>
                <a:spcPct val="35000"/>
              </a:lnSpc>
              <a:spcBef>
                <a:spcPts val="938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1400" b="1" dirty="0"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(6*min(ma#ppt_x(#ppt_w*#ppt_h,.3),1)-7.4)/-.7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(6*min(ma#ppt_x(#ppt_w*#ppt_h,.3),1)-7.4)/-.7*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1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0050" name="Text Box 2"/>
          <p:cNvSpPr txBox="1">
            <a:spLocks noChangeArrowheads="1"/>
          </p:cNvSpPr>
          <p:nvPr/>
        </p:nvSpPr>
        <p:spPr bwMode="auto">
          <a:xfrm>
            <a:off x="5734050" y="3373438"/>
            <a:ext cx="3565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636712" y="1738313"/>
            <a:ext cx="9089900" cy="39802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500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8000" b="1" dirty="0">
                <a:solidFill>
                  <a:srgbClr val="FFFF00"/>
                </a:solidFill>
                <a:latin typeface="Arial" charset="0"/>
              </a:rPr>
              <a:t>TATDYN TUANG NKUNMEI LATBAMV TABUI?</a:t>
            </a:r>
          </a:p>
        </p:txBody>
      </p:sp>
      <p:sp>
        <p:nvSpPr>
          <p:cNvPr id="130052" name="Text Box 4"/>
          <p:cNvSpPr txBox="1">
            <a:spLocks noChangeArrowheads="1"/>
          </p:cNvSpPr>
          <p:nvPr/>
        </p:nvSpPr>
        <p:spPr bwMode="auto">
          <a:xfrm>
            <a:off x="1636713" y="1133475"/>
            <a:ext cx="8181975" cy="38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20000"/>
              </a:lnSpc>
            </a:pPr>
            <a:r>
              <a:rPr lang="en-GB" sz="1600" b="1">
                <a:solidFill>
                  <a:srgbClr val="000000"/>
                </a:solidFill>
                <a:latin typeface="Helvetica" charset="0"/>
                <a:cs typeface="Times New Roman" charset="0"/>
              </a:rPr>
              <a:t>                               </a:t>
            </a:r>
          </a:p>
        </p:txBody>
      </p:sp>
      <p:sp>
        <p:nvSpPr>
          <p:cNvPr id="130053" name="Text Box 6"/>
          <p:cNvSpPr txBox="1">
            <a:spLocks noChangeArrowheads="1"/>
          </p:cNvSpPr>
          <p:nvPr/>
        </p:nvSpPr>
        <p:spPr bwMode="auto">
          <a:xfrm>
            <a:off x="8821738" y="741203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30054" name="Text Box 7"/>
          <p:cNvSpPr txBox="1">
            <a:spLocks noChangeArrowheads="1"/>
          </p:cNvSpPr>
          <p:nvPr/>
        </p:nvSpPr>
        <p:spPr bwMode="auto">
          <a:xfrm>
            <a:off x="9264650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61</a:t>
            </a:r>
          </a:p>
        </p:txBody>
      </p:sp>
      <p:sp>
        <p:nvSpPr>
          <p:cNvPr id="64520" name="Rectangle 8"/>
          <p:cNvSpPr>
            <a:spLocks noChangeArrowheads="1"/>
          </p:cNvSpPr>
          <p:nvPr/>
        </p:nvSpPr>
        <p:spPr bwMode="auto">
          <a:xfrm>
            <a:off x="1241804" y="1061670"/>
            <a:ext cx="8045450" cy="5272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ctr">
              <a:lnSpc>
                <a:spcPct val="105000"/>
              </a:lnSpc>
              <a:spcBef>
                <a:spcPts val="5000"/>
              </a:spcBef>
              <a:buClr>
                <a:srgbClr val="FFFF0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8000" b="1" dirty="0">
                <a:solidFill>
                  <a:srgbClr val="FFFF00"/>
                </a:solidFill>
                <a:latin typeface="Arial" charset="0"/>
              </a:rPr>
              <a:t>REYMEI KHOU TABUI KHANG SIH… HYLOU TUCHO?</a:t>
            </a:r>
          </a:p>
        </p:txBody>
      </p:sp>
      <p:sp>
        <p:nvSpPr>
          <p:cNvPr id="130056" name="Text Box 9"/>
          <p:cNvSpPr txBox="1">
            <a:spLocks noChangeArrowheads="1"/>
          </p:cNvSpPr>
          <p:nvPr/>
        </p:nvSpPr>
        <p:spPr bwMode="auto">
          <a:xfrm>
            <a:off x="9572625" y="7348538"/>
            <a:ext cx="3079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5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4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860425" y="3319463"/>
            <a:ext cx="8378825" cy="2082800"/>
            <a:chOff x="542" y="2091"/>
            <a:chExt cx="5278" cy="1312"/>
          </a:xfrm>
        </p:grpSpPr>
        <p:sp>
          <p:nvSpPr>
            <p:cNvPr id="65538" name="Line 2"/>
            <p:cNvSpPr>
              <a:spLocks noChangeShapeType="1"/>
            </p:cNvSpPr>
            <p:nvPr/>
          </p:nvSpPr>
          <p:spPr bwMode="auto">
            <a:xfrm>
              <a:off x="542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5539" name="Line 3"/>
            <p:cNvSpPr>
              <a:spLocks noChangeShapeType="1"/>
            </p:cNvSpPr>
            <p:nvPr/>
          </p:nvSpPr>
          <p:spPr bwMode="auto">
            <a:xfrm>
              <a:off x="5064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5540" name="Line 4"/>
            <p:cNvSpPr>
              <a:spLocks noChangeShapeType="1"/>
            </p:cNvSpPr>
            <p:nvPr/>
          </p:nvSpPr>
          <p:spPr bwMode="auto">
            <a:xfrm>
              <a:off x="5085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31074" name="Rectangle 5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31075" name="Line 6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5544" name="Text Box 8"/>
          <p:cNvSpPr txBox="1">
            <a:spLocks noChangeArrowheads="1"/>
          </p:cNvSpPr>
          <p:nvPr/>
        </p:nvSpPr>
        <p:spPr bwMode="auto">
          <a:xfrm>
            <a:off x="4789488" y="289122"/>
            <a:ext cx="4568825" cy="479031"/>
          </a:xfrm>
          <a:prstGeom prst="rect">
            <a:avLst/>
          </a:prstGeom>
          <a:solidFill>
            <a:srgbClr val="4618C6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500"/>
              </a:spcBef>
              <a:buClr>
                <a:srgbClr val="FFFF00"/>
              </a:buClr>
              <a:defRPr/>
            </a:pPr>
            <a:r>
              <a:rPr lang="en-GB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KATHAI NKHAVMEI #26 </a:t>
            </a:r>
          </a:p>
        </p:txBody>
      </p:sp>
      <p:sp>
        <p:nvSpPr>
          <p:cNvPr id="131078" name="Text Box 9"/>
          <p:cNvSpPr txBox="1">
            <a:spLocks noChangeArrowheads="1"/>
          </p:cNvSpPr>
          <p:nvPr/>
        </p:nvSpPr>
        <p:spPr bwMode="auto">
          <a:xfrm>
            <a:off x="3427413" y="177800"/>
            <a:ext cx="171291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65546" name="Text Box 10"/>
          <p:cNvSpPr txBox="1">
            <a:spLocks noChangeArrowheads="1"/>
          </p:cNvSpPr>
          <p:nvPr/>
        </p:nvSpPr>
        <p:spPr bwMode="auto">
          <a:xfrm>
            <a:off x="1462088" y="1498600"/>
            <a:ext cx="7116762" cy="479425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 Rounded MT Bold" charset="0"/>
              </a:rPr>
              <a:t> </a:t>
            </a:r>
            <a:r>
              <a:rPr lang="en-GB" altLang="ja-JP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 Rounded MT Bold" charset="0"/>
              </a:rPr>
              <a:t>“TATDYN NUNC" HEI “CHITHI” E"…</a:t>
            </a:r>
            <a:endParaRPr lang="en-GB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Arial Rounded MT Bold" charset="0"/>
            </a:endParaRPr>
          </a:p>
        </p:txBody>
      </p:sp>
      <p:sp>
        <p:nvSpPr>
          <p:cNvPr id="65547" name="Text Box 11"/>
          <p:cNvSpPr txBox="1">
            <a:spLocks noChangeArrowheads="1"/>
          </p:cNvSpPr>
          <p:nvPr/>
        </p:nvSpPr>
        <p:spPr bwMode="auto">
          <a:xfrm>
            <a:off x="2106613" y="2438400"/>
            <a:ext cx="5816600" cy="531813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 Rounded MT Bold" pitchFamily="-112" charset="0"/>
                <a:ea typeface="+mn-ea"/>
                <a:cs typeface="+mn-cs"/>
              </a:rPr>
              <a:t>…KALANGV KANEI SWNA NAI E</a:t>
            </a: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2274888" y="3321050"/>
            <a:ext cx="5559425" cy="1803400"/>
            <a:chOff x="1433" y="2092"/>
            <a:chExt cx="3502" cy="1136"/>
          </a:xfrm>
        </p:grpSpPr>
        <p:sp>
          <p:nvSpPr>
            <p:cNvPr id="65549" name="AutoShape 13"/>
            <p:cNvSpPr>
              <a:spLocks noChangeArrowheads="1"/>
            </p:cNvSpPr>
            <p:nvPr/>
          </p:nvSpPr>
          <p:spPr bwMode="auto">
            <a:xfrm>
              <a:off x="1433" y="2092"/>
              <a:ext cx="3502" cy="113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919191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1095" name="Text Box 14"/>
            <p:cNvSpPr txBox="1">
              <a:spLocks noChangeArrowheads="1"/>
            </p:cNvSpPr>
            <p:nvPr/>
          </p:nvSpPr>
          <p:spPr bwMode="auto">
            <a:xfrm>
              <a:off x="1734" y="2164"/>
              <a:ext cx="2824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3000"/>
                </a:spcBef>
                <a:buClr>
                  <a:srgbClr val="FFFF00"/>
                </a:buClr>
                <a:defRPr/>
              </a:pPr>
              <a:r>
                <a:rPr lang="en-GB" sz="4800" b="1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THE PAULINE EPISTLES</a:t>
              </a:r>
            </a:p>
          </p:txBody>
        </p: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2427288" y="3473450"/>
            <a:ext cx="5559425" cy="1803400"/>
            <a:chOff x="1529" y="2188"/>
            <a:chExt cx="3502" cy="1136"/>
          </a:xfrm>
        </p:grpSpPr>
        <p:sp>
          <p:nvSpPr>
            <p:cNvPr id="65552" name="AutoShape 16"/>
            <p:cNvSpPr>
              <a:spLocks noChangeArrowheads="1"/>
            </p:cNvSpPr>
            <p:nvPr/>
          </p:nvSpPr>
          <p:spPr bwMode="auto">
            <a:xfrm>
              <a:off x="1529" y="2188"/>
              <a:ext cx="3502" cy="113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2C4174"/>
                </a:gs>
                <a:gs pos="50000">
                  <a:srgbClr val="618FFD"/>
                </a:gs>
                <a:gs pos="100000">
                  <a:srgbClr val="2C4174"/>
                </a:gs>
              </a:gsLst>
              <a:lin ang="5400000" scaled="1"/>
            </a:gra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919191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1093" name="Text Box 17"/>
            <p:cNvSpPr txBox="1">
              <a:spLocks noChangeArrowheads="1"/>
            </p:cNvSpPr>
            <p:nvPr/>
          </p:nvSpPr>
          <p:spPr bwMode="auto">
            <a:xfrm>
              <a:off x="1580" y="2260"/>
              <a:ext cx="3334" cy="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3000"/>
                </a:spcBef>
                <a:buClr>
                  <a:srgbClr val="FFFF00"/>
                </a:buClr>
                <a:defRPr/>
              </a:pPr>
              <a:r>
                <a:rPr lang="en-GB" sz="4800" b="1" dirty="0">
                  <a:solidFill>
                    <a:srgbClr val="FFFF00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PAUL RUI HYMEI TATDYN NUNC</a:t>
              </a:r>
            </a:p>
          </p:txBody>
        </p:sp>
      </p:grp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00075" y="5684838"/>
            <a:ext cx="8596313" cy="1166812"/>
            <a:chOff x="378" y="3581"/>
            <a:chExt cx="5415" cy="735"/>
          </a:xfrm>
        </p:grpSpPr>
        <p:sp>
          <p:nvSpPr>
            <p:cNvPr id="65555" name="AutoShape 19"/>
            <p:cNvSpPr>
              <a:spLocks noChangeArrowheads="1"/>
            </p:cNvSpPr>
            <p:nvPr/>
          </p:nvSpPr>
          <p:spPr bwMode="auto">
            <a:xfrm>
              <a:off x="689" y="3581"/>
              <a:ext cx="4904" cy="735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215310"/>
                </a:gs>
                <a:gs pos="50000">
                  <a:srgbClr val="15370A"/>
                </a:gs>
                <a:gs pos="100000">
                  <a:srgbClr val="215310"/>
                </a:gs>
              </a:gsLst>
              <a:lin ang="5400000" scaled="1"/>
            </a:gra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919191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1091" name="Text Box 20"/>
            <p:cNvSpPr txBox="1">
              <a:spLocks noChangeArrowheads="1"/>
            </p:cNvSpPr>
            <p:nvPr/>
          </p:nvSpPr>
          <p:spPr bwMode="auto">
            <a:xfrm>
              <a:off x="378" y="3675"/>
              <a:ext cx="5415" cy="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3000"/>
                </a:spcBef>
                <a:buClr>
                  <a:srgbClr val="FFFFFF"/>
                </a:buClr>
                <a:defRPr/>
              </a:pPr>
              <a:r>
                <a:rPr lang="en-GB" sz="4800" b="1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THE GENERAL EPISTLES</a:t>
              </a:r>
            </a:p>
          </p:txBody>
        </p:sp>
      </p:grp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914400" y="5541965"/>
            <a:ext cx="8596313" cy="1935163"/>
            <a:chOff x="576" y="3491"/>
            <a:chExt cx="5415" cy="1219"/>
          </a:xfrm>
        </p:grpSpPr>
        <p:sp>
          <p:nvSpPr>
            <p:cNvPr id="65558" name="AutoShape 22"/>
            <p:cNvSpPr>
              <a:spLocks noChangeArrowheads="1"/>
            </p:cNvSpPr>
            <p:nvPr/>
          </p:nvSpPr>
          <p:spPr bwMode="auto">
            <a:xfrm>
              <a:off x="823" y="3491"/>
              <a:ext cx="4904" cy="1219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215310"/>
                </a:gs>
                <a:gs pos="46000">
                  <a:srgbClr val="003E00"/>
                </a:gs>
                <a:gs pos="100000">
                  <a:srgbClr val="215310"/>
                </a:gs>
              </a:gsLst>
              <a:lin ang="5400000" scaled="1"/>
            </a:gra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919191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1089" name="Text Box 23"/>
            <p:cNvSpPr txBox="1">
              <a:spLocks noChangeArrowheads="1"/>
            </p:cNvSpPr>
            <p:nvPr/>
          </p:nvSpPr>
          <p:spPr bwMode="auto">
            <a:xfrm>
              <a:off x="576" y="3709"/>
              <a:ext cx="5415" cy="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3000"/>
                </a:spcBef>
                <a:buClr>
                  <a:srgbClr val="FFFFFF"/>
                </a:buClr>
                <a:defRPr/>
              </a:pPr>
              <a:r>
                <a:rPr lang="en-GB" altLang="ja-JP" sz="4800" b="1" dirty="0">
                  <a:solidFill>
                    <a:srgbClr val="FFFFFF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Helvetica" charset="0"/>
                </a:rPr>
                <a:t>“MEICBAIHMEI“ TATDYN NUNC</a:t>
              </a:r>
              <a:endParaRPr lang="en-GB" sz="4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endParaRPr>
            </a:p>
          </p:txBody>
        </p:sp>
      </p:grpSp>
      <p:sp>
        <p:nvSpPr>
          <p:cNvPr id="131085" name="Text Box 24"/>
          <p:cNvSpPr txBox="1">
            <a:spLocks noChangeArrowheads="1"/>
          </p:cNvSpPr>
          <p:nvPr/>
        </p:nvSpPr>
        <p:spPr bwMode="auto">
          <a:xfrm>
            <a:off x="9358313" y="683895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31086" name="Text Box 25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62</a:t>
            </a:r>
          </a:p>
        </p:txBody>
      </p:sp>
      <p:sp>
        <p:nvSpPr>
          <p:cNvPr id="131087" name="Text Box 26"/>
          <p:cNvSpPr txBox="1">
            <a:spLocks noChangeArrowheads="1"/>
          </p:cNvSpPr>
          <p:nvPr/>
        </p:nvSpPr>
        <p:spPr bwMode="auto">
          <a:xfrm>
            <a:off x="956151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6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1+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5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5" name="Group 1"/>
          <p:cNvGrpSpPr>
            <a:grpSpLocks/>
          </p:cNvGrpSpPr>
          <p:nvPr/>
        </p:nvGrpSpPr>
        <p:grpSpPr bwMode="auto">
          <a:xfrm>
            <a:off x="860425" y="3319463"/>
            <a:ext cx="8378825" cy="2082800"/>
            <a:chOff x="542" y="2091"/>
            <a:chExt cx="5278" cy="1312"/>
          </a:xfrm>
        </p:grpSpPr>
        <p:sp>
          <p:nvSpPr>
            <p:cNvPr id="66562" name="Line 2"/>
            <p:cNvSpPr>
              <a:spLocks noChangeShapeType="1"/>
            </p:cNvSpPr>
            <p:nvPr/>
          </p:nvSpPr>
          <p:spPr bwMode="auto">
            <a:xfrm>
              <a:off x="542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6563" name="Line 3"/>
            <p:cNvSpPr>
              <a:spLocks noChangeShapeType="1"/>
            </p:cNvSpPr>
            <p:nvPr/>
          </p:nvSpPr>
          <p:spPr bwMode="auto">
            <a:xfrm>
              <a:off x="5064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6564" name="Line 4"/>
            <p:cNvSpPr>
              <a:spLocks noChangeShapeType="1"/>
            </p:cNvSpPr>
            <p:nvPr/>
          </p:nvSpPr>
          <p:spPr bwMode="auto">
            <a:xfrm>
              <a:off x="5085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66565" name="Text Box 5"/>
          <p:cNvSpPr txBox="1">
            <a:spLocks noChangeArrowheads="1"/>
          </p:cNvSpPr>
          <p:nvPr/>
        </p:nvSpPr>
        <p:spPr bwMode="auto">
          <a:xfrm>
            <a:off x="1144588" y="4249738"/>
            <a:ext cx="7637462" cy="240263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EPHISIAMEI 1:3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Poubauhmei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Kisu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kaRguangc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thuanku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!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Kalamthu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bumaengh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suaihiam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tilouna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tingkauh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kandic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suaihiamlou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</a:t>
            </a:r>
          </a:p>
        </p:txBody>
      </p:sp>
      <p:sp>
        <p:nvSpPr>
          <p:cNvPr id="66566" name="Text Box 6"/>
          <p:cNvSpPr txBox="1">
            <a:spLocks noChangeArrowheads="1"/>
          </p:cNvSpPr>
          <p:nvPr/>
        </p:nvSpPr>
        <p:spPr bwMode="auto">
          <a:xfrm>
            <a:off x="977106" y="4250485"/>
            <a:ext cx="8013700" cy="2787355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2 KORINMEI 12:9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Tiki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“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azauzian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biuhmei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kalamthu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pwkhou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pumtan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e,”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twna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dawlou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Heizaeng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aram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lam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neihlana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gaengh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gaekloumei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pumtan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naibam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e.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746893" y="4435894"/>
            <a:ext cx="8386763" cy="240263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1 KORIN 1:2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Korinmei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kaidai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phuamling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kabamv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kathuic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Kaipouc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saanhmei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lev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nchamc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nthanloumei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134149" name="Line 8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34150" name="Text Box 10"/>
          <p:cNvSpPr txBox="1">
            <a:spLocks noChangeArrowheads="1"/>
          </p:cNvSpPr>
          <p:nvPr/>
        </p:nvSpPr>
        <p:spPr bwMode="auto">
          <a:xfrm>
            <a:off x="3427413" y="177800"/>
            <a:ext cx="171291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992832" y="4102224"/>
            <a:ext cx="7924800" cy="3172076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ROMMEI 1:17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AKUMHNA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meic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ravchaptatmei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tiswlou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tu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cho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twmwi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mi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gaychamv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dinclou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e. “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ravchaptatmei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swpui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rinc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”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twna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nthanmei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latrik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hyloumei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kumcna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, mi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ravchaptatmei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tiswloumei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kabangbi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katuanv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nganvna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altLang="ja-JP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 e.‏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66572" name="Text Box 12"/>
          <p:cNvSpPr txBox="1">
            <a:spLocks noChangeArrowheads="1"/>
          </p:cNvSpPr>
          <p:nvPr/>
        </p:nvSpPr>
        <p:spPr bwMode="auto">
          <a:xfrm>
            <a:off x="1716832" y="4700935"/>
            <a:ext cx="6678612" cy="201791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KOLOSSIAMEI 2:10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Kumna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nthuihmei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ringcpaan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tiilou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 Kamei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bumaengh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dihsinmei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ngamv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sinmei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kapy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e.‏</a:t>
            </a: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2580928" y="4750296"/>
            <a:ext cx="5324475" cy="1817859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PHILIPIMEI 4:4</a:t>
            </a:r>
          </a:p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Nangniw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Poubauhmei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khou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neihla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tanh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tan bam o. Ai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rui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sa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dat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re: </a:t>
            </a:r>
            <a:r>
              <a:rPr lang="en-GB" sz="2800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neihla</a:t>
            </a:r>
            <a:r>
              <a:rPr lang="en-GB" sz="2800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o!</a:t>
            </a:r>
          </a:p>
        </p:txBody>
      </p:sp>
      <p:sp>
        <p:nvSpPr>
          <p:cNvPr id="66574" name="Text Box 14"/>
          <p:cNvSpPr txBox="1">
            <a:spLocks noChangeArrowheads="1"/>
          </p:cNvSpPr>
          <p:nvPr/>
        </p:nvSpPr>
        <p:spPr bwMode="auto">
          <a:xfrm>
            <a:off x="4117975" y="650875"/>
            <a:ext cx="5057775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REYMEI KHOU: PAUL TATDYN NUNC</a:t>
            </a:r>
          </a:p>
        </p:txBody>
      </p: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54050" y="1349375"/>
            <a:ext cx="1431925" cy="1866900"/>
            <a:chOff x="412" y="850"/>
            <a:chExt cx="902" cy="1176"/>
          </a:xfrm>
        </p:grpSpPr>
        <p:sp>
          <p:nvSpPr>
            <p:cNvPr id="66576" name="AutoShape 16"/>
            <p:cNvSpPr>
              <a:spLocks noChangeArrowheads="1"/>
            </p:cNvSpPr>
            <p:nvPr/>
          </p:nvSpPr>
          <p:spPr bwMode="auto">
            <a:xfrm>
              <a:off x="509" y="850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93" name="Text Box 17"/>
            <p:cNvSpPr txBox="1">
              <a:spLocks noChangeArrowheads="1"/>
            </p:cNvSpPr>
            <p:nvPr/>
          </p:nvSpPr>
          <p:spPr bwMode="auto">
            <a:xfrm>
              <a:off x="470" y="873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ROMMEI</a:t>
              </a:r>
            </a:p>
          </p:txBody>
        </p:sp>
        <p:sp>
          <p:nvSpPr>
            <p:cNvPr id="134194" name="Text Box 18"/>
            <p:cNvSpPr txBox="1">
              <a:spLocks noChangeArrowheads="1"/>
            </p:cNvSpPr>
            <p:nvPr/>
          </p:nvSpPr>
          <p:spPr bwMode="auto">
            <a:xfrm>
              <a:off x="503" y="1119"/>
              <a:ext cx="715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LWMMEI</a:t>
              </a:r>
              <a:r>
                <a:rPr lang="en-GB" sz="1400" b="1" dirty="0">
                  <a:solidFill>
                    <a:srgbClr val="FC0128"/>
                  </a:solidFill>
                  <a:latin typeface="Helvetica" charset="0"/>
                </a:rPr>
                <a:t>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PAAN RUI RAVCHAP TATMEI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34195" name="Text Box 19"/>
            <p:cNvSpPr txBox="1">
              <a:spLocks noChangeArrowheads="1"/>
            </p:cNvSpPr>
            <p:nvPr/>
          </p:nvSpPr>
          <p:spPr bwMode="auto">
            <a:xfrm>
              <a:off x="412" y="178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1:17</a:t>
              </a:r>
            </a:p>
          </p:txBody>
        </p: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5389564" y="1362075"/>
            <a:ext cx="1574800" cy="1844675"/>
            <a:chOff x="3395" y="858"/>
            <a:chExt cx="992" cy="1162"/>
          </a:xfrm>
        </p:grpSpPr>
        <p:sp>
          <p:nvSpPr>
            <p:cNvPr id="66581" name="AutoShape 21"/>
            <p:cNvSpPr>
              <a:spLocks noChangeArrowheads="1"/>
            </p:cNvSpPr>
            <p:nvPr/>
          </p:nvSpPr>
          <p:spPr bwMode="auto">
            <a:xfrm>
              <a:off x="3569" y="858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89" name="Text Box 22"/>
            <p:cNvSpPr txBox="1">
              <a:spLocks noChangeArrowheads="1"/>
            </p:cNvSpPr>
            <p:nvPr/>
          </p:nvSpPr>
          <p:spPr bwMode="auto">
            <a:xfrm>
              <a:off x="3510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EPHISIMEI</a:t>
              </a:r>
            </a:p>
          </p:txBody>
        </p:sp>
        <p:sp>
          <p:nvSpPr>
            <p:cNvPr id="134190" name="Text Box 23"/>
            <p:cNvSpPr txBox="1">
              <a:spLocks noChangeArrowheads="1"/>
            </p:cNvSpPr>
            <p:nvPr/>
          </p:nvSpPr>
          <p:spPr bwMode="auto">
            <a:xfrm>
              <a:off x="3395" y="1030"/>
              <a:ext cx="992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 LWMLOUMEI NUNC BAMV KHATNI PHAYKAEMV</a:t>
              </a:r>
            </a:p>
          </p:txBody>
        </p:sp>
        <p:sp>
          <p:nvSpPr>
            <p:cNvPr id="134191" name="Text Box 24"/>
            <p:cNvSpPr txBox="1">
              <a:spLocks noChangeArrowheads="1"/>
            </p:cNvSpPr>
            <p:nvPr/>
          </p:nvSpPr>
          <p:spPr bwMode="auto">
            <a:xfrm>
              <a:off x="3463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1:3</a:t>
              </a:r>
            </a:p>
          </p:txBody>
        </p:sp>
      </p:grpSp>
      <p:grpSp>
        <p:nvGrpSpPr>
          <p:cNvPr id="5" name="Group 25"/>
          <p:cNvGrpSpPr>
            <a:grpSpLocks/>
          </p:cNvGrpSpPr>
          <p:nvPr/>
        </p:nvGrpSpPr>
        <p:grpSpPr bwMode="auto">
          <a:xfrm>
            <a:off x="6756400" y="1354138"/>
            <a:ext cx="1431925" cy="1857375"/>
            <a:chOff x="4256" y="853"/>
            <a:chExt cx="902" cy="1170"/>
          </a:xfrm>
        </p:grpSpPr>
        <p:sp>
          <p:nvSpPr>
            <p:cNvPr id="66586" name="AutoShape 26"/>
            <p:cNvSpPr>
              <a:spLocks noChangeArrowheads="1"/>
            </p:cNvSpPr>
            <p:nvPr/>
          </p:nvSpPr>
          <p:spPr bwMode="auto">
            <a:xfrm>
              <a:off x="4340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85" name="Text Box 27"/>
            <p:cNvSpPr txBox="1">
              <a:spLocks noChangeArrowheads="1"/>
            </p:cNvSpPr>
            <p:nvPr/>
          </p:nvSpPr>
          <p:spPr bwMode="auto">
            <a:xfrm>
              <a:off x="4287" y="87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PHILIPIMEI</a:t>
              </a:r>
            </a:p>
          </p:txBody>
        </p:sp>
        <p:sp>
          <p:nvSpPr>
            <p:cNvPr id="134186" name="Text Box 28"/>
            <p:cNvSpPr txBox="1">
              <a:spLocks noChangeArrowheads="1"/>
            </p:cNvSpPr>
            <p:nvPr/>
          </p:nvSpPr>
          <p:spPr bwMode="auto">
            <a:xfrm>
              <a:off x="4292" y="1053"/>
              <a:ext cx="789" cy="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ANIU NEILA JISU KHRISTA</a:t>
              </a:r>
            </a:p>
          </p:txBody>
        </p:sp>
        <p:sp>
          <p:nvSpPr>
            <p:cNvPr id="134187" name="Text Box 29"/>
            <p:cNvSpPr txBox="1">
              <a:spLocks noChangeArrowheads="1"/>
            </p:cNvSpPr>
            <p:nvPr/>
          </p:nvSpPr>
          <p:spPr bwMode="auto">
            <a:xfrm>
              <a:off x="4256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4:4</a:t>
              </a:r>
            </a:p>
          </p:txBody>
        </p:sp>
      </p:grpSp>
      <p:grpSp>
        <p:nvGrpSpPr>
          <p:cNvPr id="6" name="Group 30"/>
          <p:cNvGrpSpPr>
            <a:grpSpLocks/>
          </p:cNvGrpSpPr>
          <p:nvPr/>
        </p:nvGrpSpPr>
        <p:grpSpPr bwMode="auto">
          <a:xfrm>
            <a:off x="3049588" y="1354138"/>
            <a:ext cx="1431925" cy="1857375"/>
            <a:chOff x="1921" y="853"/>
            <a:chExt cx="902" cy="1170"/>
          </a:xfrm>
        </p:grpSpPr>
        <p:sp>
          <p:nvSpPr>
            <p:cNvPr id="66591" name="AutoShape 31"/>
            <p:cNvSpPr>
              <a:spLocks noChangeArrowheads="1"/>
            </p:cNvSpPr>
            <p:nvPr/>
          </p:nvSpPr>
          <p:spPr bwMode="auto">
            <a:xfrm>
              <a:off x="2042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81" name="Text Box 32"/>
            <p:cNvSpPr txBox="1">
              <a:spLocks noChangeArrowheads="1"/>
            </p:cNvSpPr>
            <p:nvPr/>
          </p:nvSpPr>
          <p:spPr bwMode="auto">
            <a:xfrm>
              <a:off x="1980" y="884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KOR</a:t>
              </a:r>
            </a:p>
          </p:txBody>
        </p:sp>
        <p:sp>
          <p:nvSpPr>
            <p:cNvPr id="134182" name="Text Box 33"/>
            <p:cNvSpPr txBox="1">
              <a:spLocks noChangeArrowheads="1"/>
            </p:cNvSpPr>
            <p:nvPr/>
          </p:nvSpPr>
          <p:spPr bwMode="auto">
            <a:xfrm>
              <a:off x="1984" y="1052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PAUL HEI KALINGNA LATDIUTATMEI E</a:t>
              </a:r>
            </a:p>
          </p:txBody>
        </p:sp>
        <p:sp>
          <p:nvSpPr>
            <p:cNvPr id="134183" name="Text Box 34"/>
            <p:cNvSpPr txBox="1">
              <a:spLocks noChangeArrowheads="1"/>
            </p:cNvSpPr>
            <p:nvPr/>
          </p:nvSpPr>
          <p:spPr bwMode="auto">
            <a:xfrm>
              <a:off x="1921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12:9</a:t>
              </a:r>
            </a:p>
          </p:txBody>
        </p:sp>
      </p:grpSp>
      <p:grpSp>
        <p:nvGrpSpPr>
          <p:cNvPr id="7" name="Group 35"/>
          <p:cNvGrpSpPr>
            <a:grpSpLocks/>
          </p:cNvGrpSpPr>
          <p:nvPr/>
        </p:nvGrpSpPr>
        <p:grpSpPr bwMode="auto">
          <a:xfrm>
            <a:off x="4295775" y="1352550"/>
            <a:ext cx="1431925" cy="1854200"/>
            <a:chOff x="2706" y="852"/>
            <a:chExt cx="902" cy="1168"/>
          </a:xfrm>
        </p:grpSpPr>
        <p:sp>
          <p:nvSpPr>
            <p:cNvPr id="66596" name="AutoShape 36"/>
            <p:cNvSpPr>
              <a:spLocks noChangeArrowheads="1"/>
            </p:cNvSpPr>
            <p:nvPr/>
          </p:nvSpPr>
          <p:spPr bwMode="auto">
            <a:xfrm>
              <a:off x="2806" y="85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77" name="Text Box 37"/>
            <p:cNvSpPr txBox="1">
              <a:spLocks noChangeArrowheads="1"/>
            </p:cNvSpPr>
            <p:nvPr/>
          </p:nvSpPr>
          <p:spPr bwMode="auto">
            <a:xfrm>
              <a:off x="2757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GALATIMEI</a:t>
              </a:r>
            </a:p>
          </p:txBody>
        </p:sp>
        <p:sp>
          <p:nvSpPr>
            <p:cNvPr id="134178" name="Text Box 38"/>
            <p:cNvSpPr txBox="1">
              <a:spLocks noChangeArrowheads="1"/>
            </p:cNvSpPr>
            <p:nvPr/>
          </p:nvSpPr>
          <p:spPr bwMode="auto">
            <a:xfrm>
              <a:off x="2850" y="1048"/>
              <a:ext cx="645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ZAUZIAN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NGAMV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34179" name="Text Box 39"/>
            <p:cNvSpPr txBox="1">
              <a:spLocks noChangeArrowheads="1"/>
            </p:cNvSpPr>
            <p:nvPr/>
          </p:nvSpPr>
          <p:spPr bwMode="auto">
            <a:xfrm>
              <a:off x="2706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3:2</a:t>
              </a: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1789113" y="1358900"/>
            <a:ext cx="1476375" cy="1865313"/>
            <a:chOff x="1127" y="856"/>
            <a:chExt cx="930" cy="1175"/>
          </a:xfrm>
        </p:grpSpPr>
        <p:sp>
          <p:nvSpPr>
            <p:cNvPr id="66601" name="AutoShape 41"/>
            <p:cNvSpPr>
              <a:spLocks noChangeArrowheads="1"/>
            </p:cNvSpPr>
            <p:nvPr/>
          </p:nvSpPr>
          <p:spPr bwMode="auto">
            <a:xfrm>
              <a:off x="1270" y="85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73" name="Text Box 42"/>
            <p:cNvSpPr txBox="1">
              <a:spLocks noChangeArrowheads="1"/>
            </p:cNvSpPr>
            <p:nvPr/>
          </p:nvSpPr>
          <p:spPr bwMode="auto">
            <a:xfrm>
              <a:off x="1206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KOR</a:t>
              </a:r>
            </a:p>
          </p:txBody>
        </p:sp>
        <p:sp>
          <p:nvSpPr>
            <p:cNvPr id="134174" name="Text Box 43"/>
            <p:cNvSpPr txBox="1">
              <a:spLocks noChangeArrowheads="1"/>
            </p:cNvSpPr>
            <p:nvPr/>
          </p:nvSpPr>
          <p:spPr bwMode="auto">
            <a:xfrm>
              <a:off x="1127" y="1044"/>
              <a:ext cx="914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PHUAMLING KHOU KHRISTAMEI THIAKRIAK</a:t>
              </a:r>
            </a:p>
          </p:txBody>
        </p:sp>
        <p:sp>
          <p:nvSpPr>
            <p:cNvPr id="134175" name="Text Box 44"/>
            <p:cNvSpPr txBox="1">
              <a:spLocks noChangeArrowheads="1"/>
            </p:cNvSpPr>
            <p:nvPr/>
          </p:nvSpPr>
          <p:spPr bwMode="auto">
            <a:xfrm>
              <a:off x="1155" y="178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1:2</a:t>
              </a:r>
            </a:p>
          </p:txBody>
        </p:sp>
      </p:grpSp>
      <p:grpSp>
        <p:nvGrpSpPr>
          <p:cNvPr id="9" name="Group 45"/>
          <p:cNvGrpSpPr>
            <a:grpSpLocks/>
          </p:cNvGrpSpPr>
          <p:nvPr/>
        </p:nvGrpSpPr>
        <p:grpSpPr bwMode="auto">
          <a:xfrm>
            <a:off x="7947028" y="1366838"/>
            <a:ext cx="1484313" cy="1843087"/>
            <a:chOff x="5006" y="861"/>
            <a:chExt cx="935" cy="1161"/>
          </a:xfrm>
        </p:grpSpPr>
        <p:sp>
          <p:nvSpPr>
            <p:cNvPr id="66606" name="AutoShape 46"/>
            <p:cNvSpPr>
              <a:spLocks noChangeArrowheads="1"/>
            </p:cNvSpPr>
            <p:nvPr/>
          </p:nvSpPr>
          <p:spPr bwMode="auto">
            <a:xfrm>
              <a:off x="5117" y="86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4169" name="Text Box 47"/>
            <p:cNvSpPr txBox="1">
              <a:spLocks noChangeArrowheads="1"/>
            </p:cNvSpPr>
            <p:nvPr/>
          </p:nvSpPr>
          <p:spPr bwMode="auto">
            <a:xfrm>
              <a:off x="5064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COLOSSIMEI</a:t>
              </a:r>
            </a:p>
          </p:txBody>
        </p:sp>
        <p:sp>
          <p:nvSpPr>
            <p:cNvPr id="134170" name="Text Box 48"/>
            <p:cNvSpPr txBox="1">
              <a:spLocks noChangeArrowheads="1"/>
            </p:cNvSpPr>
            <p:nvPr/>
          </p:nvSpPr>
          <p:spPr bwMode="auto">
            <a:xfrm>
              <a:off x="5053" y="1057"/>
              <a:ext cx="888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JISU KHRISTA: NGAMPRI-MEIPU</a:t>
              </a:r>
            </a:p>
          </p:txBody>
        </p:sp>
        <p:sp>
          <p:nvSpPr>
            <p:cNvPr id="134171" name="Text Box 49"/>
            <p:cNvSpPr txBox="1">
              <a:spLocks noChangeArrowheads="1"/>
            </p:cNvSpPr>
            <p:nvPr/>
          </p:nvSpPr>
          <p:spPr bwMode="auto">
            <a:xfrm>
              <a:off x="5006" y="1779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2:10</a:t>
              </a:r>
            </a:p>
          </p:txBody>
        </p:sp>
      </p:grpSp>
      <p:sp>
        <p:nvSpPr>
          <p:cNvPr id="66610" name="Text Box 50"/>
          <p:cNvSpPr txBox="1">
            <a:spLocks noChangeArrowheads="1"/>
          </p:cNvSpPr>
          <p:nvPr/>
        </p:nvSpPr>
        <p:spPr bwMode="auto">
          <a:xfrm>
            <a:off x="657225" y="4820442"/>
            <a:ext cx="8553450" cy="1633193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GALATIMEI 3:2</a:t>
            </a:r>
            <a:br>
              <a:rPr lang="en-GB" b="1" dirty="0">
                <a:solidFill>
                  <a:srgbClr val="FFFFFF"/>
                </a:solidFill>
                <a:latin typeface="Arial Rounded MT Bold" charset="0"/>
              </a:rPr>
            </a:b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bumaengc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laatowmei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Riakdanv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piupui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gaychamv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chuna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lwmpui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cho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nii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e.</a:t>
            </a:r>
          </a:p>
        </p:txBody>
      </p:sp>
      <p:sp>
        <p:nvSpPr>
          <p:cNvPr id="66611" name="Oval 51"/>
          <p:cNvSpPr>
            <a:spLocks noChangeArrowheads="1"/>
          </p:cNvSpPr>
          <p:nvPr/>
        </p:nvSpPr>
        <p:spPr bwMode="auto">
          <a:xfrm>
            <a:off x="657225" y="1654175"/>
            <a:ext cx="1404938" cy="982663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6612" name="Oval 52"/>
          <p:cNvSpPr>
            <a:spLocks noChangeArrowheads="1"/>
          </p:cNvSpPr>
          <p:nvPr/>
        </p:nvSpPr>
        <p:spPr bwMode="auto">
          <a:xfrm>
            <a:off x="4237038" y="1654175"/>
            <a:ext cx="1404937" cy="982663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4165" name="Text Box 53"/>
          <p:cNvSpPr txBox="1">
            <a:spLocks noChangeArrowheads="1"/>
          </p:cNvSpPr>
          <p:nvPr/>
        </p:nvSpPr>
        <p:spPr bwMode="auto">
          <a:xfrm>
            <a:off x="9431338" y="68675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34166" name="Text Box 54"/>
          <p:cNvSpPr txBox="1">
            <a:spLocks noChangeArrowheads="1"/>
          </p:cNvSpPr>
          <p:nvPr/>
        </p:nvSpPr>
        <p:spPr bwMode="auto">
          <a:xfrm>
            <a:off x="9264650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63</a:t>
            </a:r>
          </a:p>
        </p:txBody>
      </p:sp>
      <p:sp>
        <p:nvSpPr>
          <p:cNvPr id="134167" name="Text Box 55"/>
          <p:cNvSpPr txBox="1">
            <a:spLocks noChangeArrowheads="1"/>
          </p:cNvSpPr>
          <p:nvPr/>
        </p:nvSpPr>
        <p:spPr bwMode="auto">
          <a:xfrm>
            <a:off x="956786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7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6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6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6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6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6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6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6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6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6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6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6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6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611" grpId="0" animBg="1"/>
      <p:bldP spid="66612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1"/>
          <p:cNvGrpSpPr>
            <a:grpSpLocks/>
          </p:cNvGrpSpPr>
          <p:nvPr/>
        </p:nvGrpSpPr>
        <p:grpSpPr bwMode="auto">
          <a:xfrm>
            <a:off x="835025" y="3319463"/>
            <a:ext cx="8378825" cy="2082800"/>
            <a:chOff x="526" y="2091"/>
            <a:chExt cx="5278" cy="1312"/>
          </a:xfrm>
        </p:grpSpPr>
        <p:sp>
          <p:nvSpPr>
            <p:cNvPr id="67586" name="Line 2"/>
            <p:cNvSpPr>
              <a:spLocks noChangeShapeType="1"/>
            </p:cNvSpPr>
            <p:nvPr/>
          </p:nvSpPr>
          <p:spPr bwMode="auto">
            <a:xfrm>
              <a:off x="526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7587" name="Line 3"/>
            <p:cNvSpPr>
              <a:spLocks noChangeShapeType="1"/>
            </p:cNvSpPr>
            <p:nvPr/>
          </p:nvSpPr>
          <p:spPr bwMode="auto">
            <a:xfrm>
              <a:off x="5048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7588" name="Line 4"/>
            <p:cNvSpPr>
              <a:spLocks noChangeShapeType="1"/>
            </p:cNvSpPr>
            <p:nvPr/>
          </p:nvSpPr>
          <p:spPr bwMode="auto">
            <a:xfrm>
              <a:off x="5069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36194" name="Rectangle 5"/>
          <p:cNvSpPr>
            <a:spLocks noChangeArrowheads="1"/>
          </p:cNvSpPr>
          <p:nvPr/>
        </p:nvSpPr>
        <p:spPr bwMode="auto">
          <a:xfrm>
            <a:off x="169863" y="7450138"/>
            <a:ext cx="14541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6195" name="Line 6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grpSp>
        <p:nvGrpSpPr>
          <p:cNvPr id="10" name="Group 43"/>
          <p:cNvGrpSpPr>
            <a:grpSpLocks/>
          </p:cNvGrpSpPr>
          <p:nvPr/>
        </p:nvGrpSpPr>
        <p:grpSpPr bwMode="auto">
          <a:xfrm>
            <a:off x="631825" y="3497263"/>
            <a:ext cx="1431925" cy="1844675"/>
            <a:chOff x="398" y="2203"/>
            <a:chExt cx="902" cy="1162"/>
          </a:xfrm>
        </p:grpSpPr>
        <p:sp>
          <p:nvSpPr>
            <p:cNvPr id="67628" name="AutoShape 44"/>
            <p:cNvSpPr>
              <a:spLocks noChangeArrowheads="1"/>
            </p:cNvSpPr>
            <p:nvPr/>
          </p:nvSpPr>
          <p:spPr bwMode="auto">
            <a:xfrm>
              <a:off x="510" y="220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46" name="Text Box 45"/>
            <p:cNvSpPr txBox="1">
              <a:spLocks noChangeArrowheads="1"/>
            </p:cNvSpPr>
            <p:nvPr/>
          </p:nvSpPr>
          <p:spPr bwMode="auto">
            <a:xfrm>
              <a:off x="459" y="2228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THESA</a:t>
              </a:r>
            </a:p>
          </p:txBody>
        </p:sp>
        <p:sp>
          <p:nvSpPr>
            <p:cNvPr id="136247" name="Text Box 46"/>
            <p:cNvSpPr txBox="1">
              <a:spLocks noChangeArrowheads="1"/>
            </p:cNvSpPr>
            <p:nvPr/>
          </p:nvSpPr>
          <p:spPr bwMode="auto">
            <a:xfrm>
              <a:off x="466" y="2493"/>
              <a:ext cx="797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NKHAMHMEI GANV THOUDUAK NUNC</a:t>
              </a:r>
            </a:p>
          </p:txBody>
        </p:sp>
        <p:sp>
          <p:nvSpPr>
            <p:cNvPr id="136248" name="Text Box 47"/>
            <p:cNvSpPr txBox="1">
              <a:spLocks noChangeArrowheads="1"/>
            </p:cNvSpPr>
            <p:nvPr/>
          </p:nvSpPr>
          <p:spPr bwMode="auto">
            <a:xfrm>
              <a:off x="398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1:10</a:t>
              </a:r>
            </a:p>
          </p:txBody>
        </p:sp>
      </p:grpSp>
      <p:grpSp>
        <p:nvGrpSpPr>
          <p:cNvPr id="11" name="Group 48"/>
          <p:cNvGrpSpPr>
            <a:grpSpLocks/>
          </p:cNvGrpSpPr>
          <p:nvPr/>
        </p:nvGrpSpPr>
        <p:grpSpPr bwMode="auto">
          <a:xfrm>
            <a:off x="1824038" y="3506788"/>
            <a:ext cx="1441450" cy="1838325"/>
            <a:chOff x="1149" y="2209"/>
            <a:chExt cx="908" cy="1158"/>
          </a:xfrm>
        </p:grpSpPr>
        <p:sp>
          <p:nvSpPr>
            <p:cNvPr id="67633" name="AutoShape 49"/>
            <p:cNvSpPr>
              <a:spLocks noChangeArrowheads="1"/>
            </p:cNvSpPr>
            <p:nvPr/>
          </p:nvSpPr>
          <p:spPr bwMode="auto">
            <a:xfrm>
              <a:off x="1272" y="2209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42" name="Text Box 50"/>
            <p:cNvSpPr txBox="1">
              <a:spLocks noChangeArrowheads="1"/>
            </p:cNvSpPr>
            <p:nvPr/>
          </p:nvSpPr>
          <p:spPr bwMode="auto">
            <a:xfrm>
              <a:off x="1211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THESA</a:t>
              </a:r>
            </a:p>
          </p:txBody>
        </p:sp>
        <p:sp>
          <p:nvSpPr>
            <p:cNvPr id="136243" name="Text Box 51"/>
            <p:cNvSpPr txBox="1">
              <a:spLocks noChangeArrowheads="1"/>
            </p:cNvSpPr>
            <p:nvPr/>
          </p:nvSpPr>
          <p:spPr bwMode="auto">
            <a:xfrm>
              <a:off x="1205" y="2436"/>
              <a:ext cx="852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GUANGNIMEI POUBAUH-MEI TINGMIK</a:t>
              </a:r>
            </a:p>
          </p:txBody>
        </p:sp>
        <p:sp>
          <p:nvSpPr>
            <p:cNvPr id="136244" name="Text Box 52"/>
            <p:cNvSpPr txBox="1">
              <a:spLocks noChangeArrowheads="1"/>
            </p:cNvSpPr>
            <p:nvPr/>
          </p:nvSpPr>
          <p:spPr bwMode="auto">
            <a:xfrm>
              <a:off x="1149" y="312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1:6</a:t>
              </a:r>
            </a:p>
          </p:txBody>
        </p:sp>
      </p:grpSp>
      <p:grpSp>
        <p:nvGrpSpPr>
          <p:cNvPr id="12" name="Group 53"/>
          <p:cNvGrpSpPr>
            <a:grpSpLocks/>
          </p:cNvGrpSpPr>
          <p:nvPr/>
        </p:nvGrpSpPr>
        <p:grpSpPr bwMode="auto">
          <a:xfrm>
            <a:off x="3079750" y="3487738"/>
            <a:ext cx="1431925" cy="1835150"/>
            <a:chOff x="1940" y="2197"/>
            <a:chExt cx="902" cy="1156"/>
          </a:xfrm>
        </p:grpSpPr>
        <p:sp>
          <p:nvSpPr>
            <p:cNvPr id="67638" name="AutoShape 54"/>
            <p:cNvSpPr>
              <a:spLocks noChangeArrowheads="1"/>
            </p:cNvSpPr>
            <p:nvPr/>
          </p:nvSpPr>
          <p:spPr bwMode="auto">
            <a:xfrm>
              <a:off x="2044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38" name="Text Box 55"/>
            <p:cNvSpPr txBox="1">
              <a:spLocks noChangeArrowheads="1"/>
            </p:cNvSpPr>
            <p:nvPr/>
          </p:nvSpPr>
          <p:spPr bwMode="auto">
            <a:xfrm>
              <a:off x="1940" y="2403"/>
              <a:ext cx="83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PHUAMLING MANIM KHANG</a:t>
              </a:r>
            </a:p>
          </p:txBody>
        </p:sp>
        <p:sp>
          <p:nvSpPr>
            <p:cNvPr id="136239" name="Text Box 56"/>
            <p:cNvSpPr txBox="1">
              <a:spLocks noChangeArrowheads="1"/>
            </p:cNvSpPr>
            <p:nvPr/>
          </p:nvSpPr>
          <p:spPr bwMode="auto">
            <a:xfrm>
              <a:off x="1992" y="22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TIMOTHI</a:t>
              </a:r>
            </a:p>
          </p:txBody>
        </p:sp>
        <p:sp>
          <p:nvSpPr>
            <p:cNvPr id="136240" name="Text Box 57"/>
            <p:cNvSpPr txBox="1">
              <a:spLocks noChangeArrowheads="1"/>
            </p:cNvSpPr>
            <p:nvPr/>
          </p:nvSpPr>
          <p:spPr bwMode="auto">
            <a:xfrm>
              <a:off x="1940" y="311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2:8</a:t>
              </a:r>
            </a:p>
          </p:txBody>
        </p:sp>
      </p:grpSp>
      <p:grpSp>
        <p:nvGrpSpPr>
          <p:cNvPr id="13" name="Group 58"/>
          <p:cNvGrpSpPr>
            <a:grpSpLocks/>
          </p:cNvGrpSpPr>
          <p:nvPr/>
        </p:nvGrpSpPr>
        <p:grpSpPr bwMode="auto">
          <a:xfrm>
            <a:off x="4294188" y="3487738"/>
            <a:ext cx="1431925" cy="1855787"/>
            <a:chOff x="2705" y="2197"/>
            <a:chExt cx="902" cy="1169"/>
          </a:xfrm>
        </p:grpSpPr>
        <p:sp>
          <p:nvSpPr>
            <p:cNvPr id="67643" name="AutoShape 59"/>
            <p:cNvSpPr>
              <a:spLocks noChangeArrowheads="1"/>
            </p:cNvSpPr>
            <p:nvPr/>
          </p:nvSpPr>
          <p:spPr bwMode="auto">
            <a:xfrm>
              <a:off x="2806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34" name="Text Box 60"/>
            <p:cNvSpPr txBox="1">
              <a:spLocks noChangeArrowheads="1"/>
            </p:cNvSpPr>
            <p:nvPr/>
          </p:nvSpPr>
          <p:spPr bwMode="auto">
            <a:xfrm>
              <a:off x="272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TIMOTHI</a:t>
              </a:r>
            </a:p>
          </p:txBody>
        </p:sp>
        <p:sp>
          <p:nvSpPr>
            <p:cNvPr id="136235" name="Text Box 61"/>
            <p:cNvSpPr txBox="1">
              <a:spLocks noChangeArrowheads="1"/>
            </p:cNvSpPr>
            <p:nvPr/>
          </p:nvSpPr>
          <p:spPr bwMode="auto">
            <a:xfrm>
              <a:off x="2753" y="2361"/>
              <a:ext cx="789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GAYCHAMV TA GAEK O; </a:t>
              </a:r>
              <a:r>
                <a:rPr lang="en-GB" sz="1300" b="1" i="1" dirty="0">
                  <a:solidFill>
                    <a:srgbClr val="FFFFFF"/>
                  </a:solidFill>
                  <a:latin typeface="Helvetica" charset="0"/>
                </a:rPr>
                <a:t>DINC NDAUH BAM O</a:t>
              </a:r>
            </a:p>
          </p:txBody>
        </p:sp>
        <p:sp>
          <p:nvSpPr>
            <p:cNvPr id="136236" name="Text Box 62"/>
            <p:cNvSpPr txBox="1">
              <a:spLocks noChangeArrowheads="1"/>
            </p:cNvSpPr>
            <p:nvPr/>
          </p:nvSpPr>
          <p:spPr bwMode="auto">
            <a:xfrm>
              <a:off x="2705" y="312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1:13</a:t>
              </a:r>
            </a:p>
          </p:txBody>
        </p:sp>
      </p:grpSp>
      <p:grpSp>
        <p:nvGrpSpPr>
          <p:cNvPr id="14" name="Group 63"/>
          <p:cNvGrpSpPr>
            <a:grpSpLocks/>
          </p:cNvGrpSpPr>
          <p:nvPr/>
        </p:nvGrpSpPr>
        <p:grpSpPr bwMode="auto">
          <a:xfrm>
            <a:off x="5513388" y="3509963"/>
            <a:ext cx="1431925" cy="1831975"/>
            <a:chOff x="3473" y="2211"/>
            <a:chExt cx="902" cy="1154"/>
          </a:xfrm>
        </p:grpSpPr>
        <p:sp>
          <p:nvSpPr>
            <p:cNvPr id="67648" name="AutoShape 64"/>
            <p:cNvSpPr>
              <a:spLocks noChangeArrowheads="1"/>
            </p:cNvSpPr>
            <p:nvPr/>
          </p:nvSpPr>
          <p:spPr bwMode="auto">
            <a:xfrm>
              <a:off x="3568" y="221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30" name="Text Box 65"/>
            <p:cNvSpPr txBox="1">
              <a:spLocks noChangeArrowheads="1"/>
            </p:cNvSpPr>
            <p:nvPr/>
          </p:nvSpPr>
          <p:spPr bwMode="auto">
            <a:xfrm>
              <a:off x="349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TITA</a:t>
              </a:r>
            </a:p>
          </p:txBody>
        </p:sp>
        <p:sp>
          <p:nvSpPr>
            <p:cNvPr id="136231" name="Text Box 66"/>
            <p:cNvSpPr txBox="1">
              <a:spLocks noChangeArrowheads="1"/>
            </p:cNvSpPr>
            <p:nvPr/>
          </p:nvSpPr>
          <p:spPr bwMode="auto">
            <a:xfrm>
              <a:off x="3516" y="2403"/>
              <a:ext cx="78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PHUAMLING GANDAIC</a:t>
              </a:r>
              <a:r>
                <a:rPr lang="en-GB" sz="1300" b="1" dirty="0">
                  <a:latin typeface="Helvetica" charset="0"/>
                </a:rPr>
                <a:t> GUN</a:t>
              </a:r>
            </a:p>
          </p:txBody>
        </p:sp>
        <p:sp>
          <p:nvSpPr>
            <p:cNvPr id="136232" name="Text Box 67"/>
            <p:cNvSpPr txBox="1">
              <a:spLocks noChangeArrowheads="1"/>
            </p:cNvSpPr>
            <p:nvPr/>
          </p:nvSpPr>
          <p:spPr bwMode="auto">
            <a:xfrm>
              <a:off x="3473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2:1-2</a:t>
              </a:r>
            </a:p>
          </p:txBody>
        </p:sp>
      </p:grpSp>
      <p:grpSp>
        <p:nvGrpSpPr>
          <p:cNvPr id="15" name="Group 68"/>
          <p:cNvGrpSpPr>
            <a:grpSpLocks/>
          </p:cNvGrpSpPr>
          <p:nvPr/>
        </p:nvGrpSpPr>
        <p:grpSpPr bwMode="auto">
          <a:xfrm>
            <a:off x="6742113" y="3519488"/>
            <a:ext cx="1431925" cy="1827212"/>
            <a:chOff x="4247" y="2217"/>
            <a:chExt cx="902" cy="1151"/>
          </a:xfrm>
        </p:grpSpPr>
        <p:sp>
          <p:nvSpPr>
            <p:cNvPr id="67653" name="AutoShape 69"/>
            <p:cNvSpPr>
              <a:spLocks noChangeArrowheads="1"/>
            </p:cNvSpPr>
            <p:nvPr/>
          </p:nvSpPr>
          <p:spPr bwMode="auto">
            <a:xfrm>
              <a:off x="4348" y="221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226" name="Text Box 70"/>
            <p:cNvSpPr txBox="1">
              <a:spLocks noChangeArrowheads="1"/>
            </p:cNvSpPr>
            <p:nvPr/>
          </p:nvSpPr>
          <p:spPr bwMode="auto">
            <a:xfrm>
              <a:off x="4292" y="2241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>
                  <a:solidFill>
                    <a:srgbClr val="FFFF00"/>
                  </a:solidFill>
                  <a:latin typeface="Helvetica" charset="0"/>
                </a:rPr>
                <a:t>PHILEMON</a:t>
              </a:r>
            </a:p>
          </p:txBody>
        </p:sp>
        <p:sp>
          <p:nvSpPr>
            <p:cNvPr id="136227" name="Text Box 71"/>
            <p:cNvSpPr txBox="1">
              <a:spLocks noChangeArrowheads="1"/>
            </p:cNvSpPr>
            <p:nvPr/>
          </p:nvSpPr>
          <p:spPr bwMode="auto">
            <a:xfrm>
              <a:off x="4294" y="2430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KHRISTA ZANC KHOU KHAT LEV KHAT TA LALOUMEI</a:t>
              </a:r>
              <a:endParaRPr lang="en-GB" sz="1300" b="1" i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6228" name="Text Box 72"/>
            <p:cNvSpPr txBox="1">
              <a:spLocks noChangeArrowheads="1"/>
            </p:cNvSpPr>
            <p:nvPr/>
          </p:nvSpPr>
          <p:spPr bwMode="auto">
            <a:xfrm>
              <a:off x="4247" y="312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17-18</a:t>
              </a:r>
            </a:p>
          </p:txBody>
        </p:sp>
      </p:grpSp>
      <p:sp>
        <p:nvSpPr>
          <p:cNvPr id="136209" name="Text Box 73"/>
          <p:cNvSpPr txBox="1">
            <a:spLocks noChangeArrowheads="1"/>
          </p:cNvSpPr>
          <p:nvPr/>
        </p:nvSpPr>
        <p:spPr bwMode="auto">
          <a:xfrm>
            <a:off x="5110163" y="250825"/>
            <a:ext cx="171291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67658" name="Text Box 74"/>
          <p:cNvSpPr txBox="1">
            <a:spLocks noChangeArrowheads="1"/>
          </p:cNvSpPr>
          <p:nvPr/>
        </p:nvSpPr>
        <p:spPr bwMode="auto">
          <a:xfrm>
            <a:off x="1479550" y="4822304"/>
            <a:ext cx="7054850" cy="240263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2 TIMOTHI 1:13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zaylou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dinclou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nchumhmei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lat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ntipna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sin o.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nzianmei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bam o.</a:t>
            </a:r>
          </a:p>
        </p:txBody>
      </p:sp>
      <p:sp>
        <p:nvSpPr>
          <p:cNvPr id="67659" name="Text Box 75"/>
          <p:cNvSpPr txBox="1">
            <a:spLocks noChangeArrowheads="1"/>
          </p:cNvSpPr>
          <p:nvPr/>
        </p:nvSpPr>
        <p:spPr bwMode="auto">
          <a:xfrm>
            <a:off x="265113" y="4924413"/>
            <a:ext cx="9690100" cy="240263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TITA 2:1-2</a:t>
            </a:r>
          </a:p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Tiki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riakdyn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kalingmei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dinc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nina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e.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Ganthaih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mba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nlau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mak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kachangc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siph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sip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thay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kapumc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sinriap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thay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;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lwmmei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nzianmei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kadyng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ntipmei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kalungmei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phaydung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ding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ngam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nchamlou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o.</a:t>
            </a:r>
          </a:p>
        </p:txBody>
      </p:sp>
      <p:sp>
        <p:nvSpPr>
          <p:cNvPr id="67660" name="Text Box 76"/>
          <p:cNvSpPr txBox="1">
            <a:spLocks noChangeArrowheads="1"/>
          </p:cNvSpPr>
          <p:nvPr/>
        </p:nvSpPr>
        <p:spPr bwMode="auto">
          <a:xfrm>
            <a:off x="739775" y="4966320"/>
            <a:ext cx="8474075" cy="201791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1 THESALONIKAMEI 1:10                             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…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tiringc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thaulou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datmei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lungpuam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aniuta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nimeipu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kanac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mpouh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tingkauh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nkhwan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...‏</a:t>
            </a:r>
          </a:p>
        </p:txBody>
      </p:sp>
      <p:sp>
        <p:nvSpPr>
          <p:cNvPr id="67661" name="Text Box 77"/>
          <p:cNvSpPr txBox="1">
            <a:spLocks noChangeArrowheads="1"/>
          </p:cNvSpPr>
          <p:nvPr/>
        </p:nvSpPr>
        <p:spPr bwMode="auto">
          <a:xfrm>
            <a:off x="15181" y="5158008"/>
            <a:ext cx="10058400" cy="1248472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2 THESALONIKAMEI 1:6                             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nchumhmei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taanclou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: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swrianvra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rianramei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tiguang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</a:t>
            </a:r>
          </a:p>
        </p:txBody>
      </p:sp>
      <p:sp>
        <p:nvSpPr>
          <p:cNvPr id="67662" name="Text Box 78"/>
          <p:cNvSpPr txBox="1">
            <a:spLocks noChangeArrowheads="1"/>
          </p:cNvSpPr>
          <p:nvPr/>
        </p:nvSpPr>
        <p:spPr bwMode="auto">
          <a:xfrm>
            <a:off x="1676400" y="5206852"/>
            <a:ext cx="6511925" cy="201791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1 TIMOTHI 2:8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Nggaanmei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kabamv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kathuic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agay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agimei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lunghpuamc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zawzinghmei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maekna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nthanmei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zaythauna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huayneymeita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kahaw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e.‏</a:t>
            </a:r>
          </a:p>
        </p:txBody>
      </p:sp>
      <p:sp>
        <p:nvSpPr>
          <p:cNvPr id="67663" name="Text Box 79"/>
          <p:cNvSpPr txBox="1">
            <a:spLocks noChangeArrowheads="1"/>
          </p:cNvSpPr>
          <p:nvPr/>
        </p:nvSpPr>
        <p:spPr bwMode="auto">
          <a:xfrm>
            <a:off x="394593" y="5126832"/>
            <a:ext cx="9494838" cy="2017914"/>
          </a:xfrm>
          <a:prstGeom prst="rect">
            <a:avLst/>
          </a:prstGeom>
          <a:solidFill>
            <a:srgbClr val="000080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PHILEMON 17-18</a:t>
            </a:r>
          </a:p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Nang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ata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lev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akhatnamei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twna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ning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ata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lalou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tukumcna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kat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a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lalou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o…Kamei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nkhuailou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hamh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tabui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laalou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nai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heitei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akhou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chaklou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tho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. </a:t>
            </a:r>
          </a:p>
        </p:txBody>
      </p:sp>
      <p:sp>
        <p:nvSpPr>
          <p:cNvPr id="67664" name="Oval 80"/>
          <p:cNvSpPr>
            <a:spLocks noChangeArrowheads="1"/>
          </p:cNvSpPr>
          <p:nvPr/>
        </p:nvSpPr>
        <p:spPr bwMode="auto">
          <a:xfrm>
            <a:off x="5503863" y="3748088"/>
            <a:ext cx="1404937" cy="982662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6219" name="Text Box 83"/>
          <p:cNvSpPr txBox="1">
            <a:spLocks noChangeArrowheads="1"/>
          </p:cNvSpPr>
          <p:nvPr/>
        </p:nvSpPr>
        <p:spPr bwMode="auto">
          <a:xfrm>
            <a:off x="9453563" y="69596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36220" name="Rectangle 84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36221" name="Text Box 85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36222" name="Text Box 86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64</a:t>
            </a:r>
          </a:p>
        </p:txBody>
      </p:sp>
      <p:sp>
        <p:nvSpPr>
          <p:cNvPr id="136223" name="Text Box 87"/>
          <p:cNvSpPr txBox="1">
            <a:spLocks noChangeArrowheads="1"/>
          </p:cNvSpPr>
          <p:nvPr/>
        </p:nvSpPr>
        <p:spPr bwMode="auto">
          <a:xfrm>
            <a:off x="9566275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5</a:t>
            </a:r>
          </a:p>
        </p:txBody>
      </p:sp>
      <p:sp>
        <p:nvSpPr>
          <p:cNvPr id="136224" name="Text Box 88"/>
          <p:cNvSpPr txBox="1">
            <a:spLocks noChangeArrowheads="1"/>
          </p:cNvSpPr>
          <p:nvPr/>
        </p:nvSpPr>
        <p:spPr bwMode="auto">
          <a:xfrm>
            <a:off x="3445025" y="650875"/>
            <a:ext cx="5730726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REYMEI KHOU: PAUL TATDYN NUNC</a:t>
            </a:r>
          </a:p>
        </p:txBody>
      </p:sp>
      <p:grpSp>
        <p:nvGrpSpPr>
          <p:cNvPr id="89" name="Group 15"/>
          <p:cNvGrpSpPr>
            <a:grpSpLocks/>
          </p:cNvGrpSpPr>
          <p:nvPr/>
        </p:nvGrpSpPr>
        <p:grpSpPr bwMode="auto">
          <a:xfrm>
            <a:off x="654050" y="1349375"/>
            <a:ext cx="1431925" cy="1866900"/>
            <a:chOff x="412" y="850"/>
            <a:chExt cx="902" cy="1176"/>
          </a:xfrm>
        </p:grpSpPr>
        <p:sp>
          <p:nvSpPr>
            <p:cNvPr id="90" name="AutoShape 16"/>
            <p:cNvSpPr>
              <a:spLocks noChangeArrowheads="1"/>
            </p:cNvSpPr>
            <p:nvPr/>
          </p:nvSpPr>
          <p:spPr bwMode="auto">
            <a:xfrm>
              <a:off x="509" y="850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91" name="Text Box 17"/>
            <p:cNvSpPr txBox="1">
              <a:spLocks noChangeArrowheads="1"/>
            </p:cNvSpPr>
            <p:nvPr/>
          </p:nvSpPr>
          <p:spPr bwMode="auto">
            <a:xfrm>
              <a:off x="470" y="873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ROMMEI</a:t>
              </a:r>
            </a:p>
          </p:txBody>
        </p:sp>
        <p:sp>
          <p:nvSpPr>
            <p:cNvPr id="92" name="Text Box 18"/>
            <p:cNvSpPr txBox="1">
              <a:spLocks noChangeArrowheads="1"/>
            </p:cNvSpPr>
            <p:nvPr/>
          </p:nvSpPr>
          <p:spPr bwMode="auto">
            <a:xfrm>
              <a:off x="503" y="1119"/>
              <a:ext cx="715" cy="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LWMMEI</a:t>
              </a:r>
              <a:r>
                <a:rPr lang="en-GB" sz="1400" b="1" dirty="0">
                  <a:solidFill>
                    <a:srgbClr val="FC0128"/>
                  </a:solidFill>
                  <a:latin typeface="Helvetica" charset="0"/>
                </a:rPr>
                <a:t>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PAAN RUI NZIHMEI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93" name="Text Box 19"/>
            <p:cNvSpPr txBox="1">
              <a:spLocks noChangeArrowheads="1"/>
            </p:cNvSpPr>
            <p:nvPr/>
          </p:nvSpPr>
          <p:spPr bwMode="auto">
            <a:xfrm>
              <a:off x="412" y="178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1:17</a:t>
              </a:r>
            </a:p>
          </p:txBody>
        </p:sp>
      </p:grpSp>
      <p:grpSp>
        <p:nvGrpSpPr>
          <p:cNvPr id="94" name="Group 20"/>
          <p:cNvGrpSpPr>
            <a:grpSpLocks/>
          </p:cNvGrpSpPr>
          <p:nvPr/>
        </p:nvGrpSpPr>
        <p:grpSpPr bwMode="auto">
          <a:xfrm>
            <a:off x="5389564" y="1362075"/>
            <a:ext cx="1574800" cy="1844675"/>
            <a:chOff x="3395" y="858"/>
            <a:chExt cx="992" cy="1162"/>
          </a:xfrm>
        </p:grpSpPr>
        <p:sp>
          <p:nvSpPr>
            <p:cNvPr id="95" name="AutoShape 21"/>
            <p:cNvSpPr>
              <a:spLocks noChangeArrowheads="1"/>
            </p:cNvSpPr>
            <p:nvPr/>
          </p:nvSpPr>
          <p:spPr bwMode="auto">
            <a:xfrm>
              <a:off x="3569" y="858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96" name="Text Box 22"/>
            <p:cNvSpPr txBox="1">
              <a:spLocks noChangeArrowheads="1"/>
            </p:cNvSpPr>
            <p:nvPr/>
          </p:nvSpPr>
          <p:spPr bwMode="auto">
            <a:xfrm>
              <a:off x="3510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EPHESIAMEI</a:t>
              </a:r>
            </a:p>
          </p:txBody>
        </p:sp>
        <p:sp>
          <p:nvSpPr>
            <p:cNvPr id="97" name="Text Box 23"/>
            <p:cNvSpPr txBox="1">
              <a:spLocks noChangeArrowheads="1"/>
            </p:cNvSpPr>
            <p:nvPr/>
          </p:nvSpPr>
          <p:spPr bwMode="auto">
            <a:xfrm>
              <a:off x="3395" y="1030"/>
              <a:ext cx="992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 LWMLOUMEI NUNC BAMV KHATNI PHAYKAEMV</a:t>
              </a:r>
            </a:p>
          </p:txBody>
        </p:sp>
        <p:sp>
          <p:nvSpPr>
            <p:cNvPr id="98" name="Text Box 24"/>
            <p:cNvSpPr txBox="1">
              <a:spLocks noChangeArrowheads="1"/>
            </p:cNvSpPr>
            <p:nvPr/>
          </p:nvSpPr>
          <p:spPr bwMode="auto">
            <a:xfrm>
              <a:off x="3463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1:3</a:t>
              </a:r>
            </a:p>
          </p:txBody>
        </p:sp>
      </p:grpSp>
      <p:grpSp>
        <p:nvGrpSpPr>
          <p:cNvPr id="99" name="Group 25"/>
          <p:cNvGrpSpPr>
            <a:grpSpLocks/>
          </p:cNvGrpSpPr>
          <p:nvPr/>
        </p:nvGrpSpPr>
        <p:grpSpPr bwMode="auto">
          <a:xfrm>
            <a:off x="6756400" y="1354138"/>
            <a:ext cx="1431925" cy="1857375"/>
            <a:chOff x="4256" y="853"/>
            <a:chExt cx="902" cy="1170"/>
          </a:xfrm>
        </p:grpSpPr>
        <p:sp>
          <p:nvSpPr>
            <p:cNvPr id="100" name="AutoShape 26"/>
            <p:cNvSpPr>
              <a:spLocks noChangeArrowheads="1"/>
            </p:cNvSpPr>
            <p:nvPr/>
          </p:nvSpPr>
          <p:spPr bwMode="auto">
            <a:xfrm>
              <a:off x="4340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01" name="Text Box 27"/>
            <p:cNvSpPr txBox="1">
              <a:spLocks noChangeArrowheads="1"/>
            </p:cNvSpPr>
            <p:nvPr/>
          </p:nvSpPr>
          <p:spPr bwMode="auto">
            <a:xfrm>
              <a:off x="4287" y="87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PHILIPIMEI</a:t>
              </a:r>
            </a:p>
          </p:txBody>
        </p:sp>
        <p:sp>
          <p:nvSpPr>
            <p:cNvPr id="102" name="Text Box 28"/>
            <p:cNvSpPr txBox="1">
              <a:spLocks noChangeArrowheads="1"/>
            </p:cNvSpPr>
            <p:nvPr/>
          </p:nvSpPr>
          <p:spPr bwMode="auto">
            <a:xfrm>
              <a:off x="4292" y="1053"/>
              <a:ext cx="789" cy="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ANIU NEILA JISU KHRISTA</a:t>
              </a:r>
            </a:p>
          </p:txBody>
        </p:sp>
        <p:sp>
          <p:nvSpPr>
            <p:cNvPr id="103" name="Text Box 29"/>
            <p:cNvSpPr txBox="1">
              <a:spLocks noChangeArrowheads="1"/>
            </p:cNvSpPr>
            <p:nvPr/>
          </p:nvSpPr>
          <p:spPr bwMode="auto">
            <a:xfrm>
              <a:off x="4256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4:4</a:t>
              </a:r>
            </a:p>
          </p:txBody>
        </p:sp>
      </p:grpSp>
      <p:grpSp>
        <p:nvGrpSpPr>
          <p:cNvPr id="104" name="Group 30"/>
          <p:cNvGrpSpPr>
            <a:grpSpLocks/>
          </p:cNvGrpSpPr>
          <p:nvPr/>
        </p:nvGrpSpPr>
        <p:grpSpPr bwMode="auto">
          <a:xfrm>
            <a:off x="3049588" y="1354138"/>
            <a:ext cx="1431925" cy="1857375"/>
            <a:chOff x="1921" y="853"/>
            <a:chExt cx="902" cy="1170"/>
          </a:xfrm>
        </p:grpSpPr>
        <p:sp>
          <p:nvSpPr>
            <p:cNvPr id="105" name="AutoShape 31"/>
            <p:cNvSpPr>
              <a:spLocks noChangeArrowheads="1"/>
            </p:cNvSpPr>
            <p:nvPr/>
          </p:nvSpPr>
          <p:spPr bwMode="auto">
            <a:xfrm>
              <a:off x="2042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06" name="Text Box 32"/>
            <p:cNvSpPr txBox="1">
              <a:spLocks noChangeArrowheads="1"/>
            </p:cNvSpPr>
            <p:nvPr/>
          </p:nvSpPr>
          <p:spPr bwMode="auto">
            <a:xfrm>
              <a:off x="1980" y="884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KOR</a:t>
              </a:r>
            </a:p>
          </p:txBody>
        </p:sp>
        <p:sp>
          <p:nvSpPr>
            <p:cNvPr id="107" name="Text Box 33"/>
            <p:cNvSpPr txBox="1">
              <a:spLocks noChangeArrowheads="1"/>
            </p:cNvSpPr>
            <p:nvPr/>
          </p:nvSpPr>
          <p:spPr bwMode="auto">
            <a:xfrm>
              <a:off x="1984" y="1052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PAUL HEI KALINGNA LATDIUTATMEI E</a:t>
              </a:r>
            </a:p>
          </p:txBody>
        </p:sp>
        <p:sp>
          <p:nvSpPr>
            <p:cNvPr id="108" name="Text Box 34"/>
            <p:cNvSpPr txBox="1">
              <a:spLocks noChangeArrowheads="1"/>
            </p:cNvSpPr>
            <p:nvPr/>
          </p:nvSpPr>
          <p:spPr bwMode="auto">
            <a:xfrm>
              <a:off x="1921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12:9</a:t>
              </a:r>
            </a:p>
          </p:txBody>
        </p:sp>
      </p:grpSp>
      <p:grpSp>
        <p:nvGrpSpPr>
          <p:cNvPr id="109" name="Group 35"/>
          <p:cNvGrpSpPr>
            <a:grpSpLocks/>
          </p:cNvGrpSpPr>
          <p:nvPr/>
        </p:nvGrpSpPr>
        <p:grpSpPr bwMode="auto">
          <a:xfrm>
            <a:off x="4295775" y="1365920"/>
            <a:ext cx="1431925" cy="1854200"/>
            <a:chOff x="2706" y="852"/>
            <a:chExt cx="902" cy="1168"/>
          </a:xfrm>
        </p:grpSpPr>
        <p:sp>
          <p:nvSpPr>
            <p:cNvPr id="110" name="AutoShape 36"/>
            <p:cNvSpPr>
              <a:spLocks noChangeArrowheads="1"/>
            </p:cNvSpPr>
            <p:nvPr/>
          </p:nvSpPr>
          <p:spPr bwMode="auto">
            <a:xfrm>
              <a:off x="2806" y="85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11" name="Text Box 37"/>
            <p:cNvSpPr txBox="1">
              <a:spLocks noChangeArrowheads="1"/>
            </p:cNvSpPr>
            <p:nvPr/>
          </p:nvSpPr>
          <p:spPr bwMode="auto">
            <a:xfrm>
              <a:off x="2757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GALATIMEI</a:t>
              </a:r>
            </a:p>
          </p:txBody>
        </p:sp>
        <p:sp>
          <p:nvSpPr>
            <p:cNvPr id="112" name="Text Box 38"/>
            <p:cNvSpPr txBox="1">
              <a:spLocks noChangeArrowheads="1"/>
            </p:cNvSpPr>
            <p:nvPr/>
          </p:nvSpPr>
          <p:spPr bwMode="auto">
            <a:xfrm>
              <a:off x="2850" y="1048"/>
              <a:ext cx="619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ZAUZIAN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NGAMV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13" name="Text Box 39"/>
            <p:cNvSpPr txBox="1">
              <a:spLocks noChangeArrowheads="1"/>
            </p:cNvSpPr>
            <p:nvPr/>
          </p:nvSpPr>
          <p:spPr bwMode="auto">
            <a:xfrm>
              <a:off x="2706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3:2</a:t>
              </a:r>
            </a:p>
          </p:txBody>
        </p:sp>
      </p:grpSp>
      <p:grpSp>
        <p:nvGrpSpPr>
          <p:cNvPr id="114" name="Group 40"/>
          <p:cNvGrpSpPr>
            <a:grpSpLocks/>
          </p:cNvGrpSpPr>
          <p:nvPr/>
        </p:nvGrpSpPr>
        <p:grpSpPr bwMode="auto">
          <a:xfrm>
            <a:off x="1789113" y="1358900"/>
            <a:ext cx="1476375" cy="1865313"/>
            <a:chOff x="1127" y="856"/>
            <a:chExt cx="930" cy="1175"/>
          </a:xfrm>
        </p:grpSpPr>
        <p:sp>
          <p:nvSpPr>
            <p:cNvPr id="115" name="AutoShape 41"/>
            <p:cNvSpPr>
              <a:spLocks noChangeArrowheads="1"/>
            </p:cNvSpPr>
            <p:nvPr/>
          </p:nvSpPr>
          <p:spPr bwMode="auto">
            <a:xfrm>
              <a:off x="1270" y="85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16" name="Text Box 42"/>
            <p:cNvSpPr txBox="1">
              <a:spLocks noChangeArrowheads="1"/>
            </p:cNvSpPr>
            <p:nvPr/>
          </p:nvSpPr>
          <p:spPr bwMode="auto">
            <a:xfrm>
              <a:off x="1206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KOR</a:t>
              </a:r>
            </a:p>
          </p:txBody>
        </p:sp>
        <p:sp>
          <p:nvSpPr>
            <p:cNvPr id="117" name="Text Box 43"/>
            <p:cNvSpPr txBox="1">
              <a:spLocks noChangeArrowheads="1"/>
            </p:cNvSpPr>
            <p:nvPr/>
          </p:nvSpPr>
          <p:spPr bwMode="auto">
            <a:xfrm>
              <a:off x="1127" y="1044"/>
              <a:ext cx="914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PHUAMLING KHOU KHRISTAMEI THIAKRIAK</a:t>
              </a:r>
            </a:p>
          </p:txBody>
        </p:sp>
        <p:sp>
          <p:nvSpPr>
            <p:cNvPr id="118" name="Text Box 44"/>
            <p:cNvSpPr txBox="1">
              <a:spLocks noChangeArrowheads="1"/>
            </p:cNvSpPr>
            <p:nvPr/>
          </p:nvSpPr>
          <p:spPr bwMode="auto">
            <a:xfrm>
              <a:off x="1155" y="178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1:2</a:t>
              </a:r>
            </a:p>
          </p:txBody>
        </p:sp>
      </p:grpSp>
      <p:grpSp>
        <p:nvGrpSpPr>
          <p:cNvPr id="119" name="Group 45"/>
          <p:cNvGrpSpPr>
            <a:grpSpLocks/>
          </p:cNvGrpSpPr>
          <p:nvPr/>
        </p:nvGrpSpPr>
        <p:grpSpPr bwMode="auto">
          <a:xfrm>
            <a:off x="7947025" y="1366838"/>
            <a:ext cx="1431925" cy="1843087"/>
            <a:chOff x="5006" y="861"/>
            <a:chExt cx="902" cy="1161"/>
          </a:xfrm>
        </p:grpSpPr>
        <p:sp>
          <p:nvSpPr>
            <p:cNvPr id="120" name="AutoShape 46"/>
            <p:cNvSpPr>
              <a:spLocks noChangeArrowheads="1"/>
            </p:cNvSpPr>
            <p:nvPr/>
          </p:nvSpPr>
          <p:spPr bwMode="auto">
            <a:xfrm>
              <a:off x="5117" y="86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21" name="Text Box 47"/>
            <p:cNvSpPr txBox="1">
              <a:spLocks noChangeArrowheads="1"/>
            </p:cNvSpPr>
            <p:nvPr/>
          </p:nvSpPr>
          <p:spPr bwMode="auto">
            <a:xfrm>
              <a:off x="5064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KOLOSSIAMEI</a:t>
              </a:r>
            </a:p>
          </p:txBody>
        </p:sp>
        <p:sp>
          <p:nvSpPr>
            <p:cNvPr id="122" name="Text Box 48"/>
            <p:cNvSpPr txBox="1">
              <a:spLocks noChangeArrowheads="1"/>
            </p:cNvSpPr>
            <p:nvPr/>
          </p:nvSpPr>
          <p:spPr bwMode="auto">
            <a:xfrm>
              <a:off x="5053" y="1057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JISU KHRISTA: RAMHGUAY NGAM E</a:t>
              </a:r>
            </a:p>
          </p:txBody>
        </p:sp>
        <p:sp>
          <p:nvSpPr>
            <p:cNvPr id="123" name="Text Box 49"/>
            <p:cNvSpPr txBox="1">
              <a:spLocks noChangeArrowheads="1"/>
            </p:cNvSpPr>
            <p:nvPr/>
          </p:nvSpPr>
          <p:spPr bwMode="auto">
            <a:xfrm>
              <a:off x="5006" y="1779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2:10</a:t>
              </a:r>
            </a:p>
          </p:txBody>
        </p:sp>
      </p:grpSp>
      <p:sp>
        <p:nvSpPr>
          <p:cNvPr id="67665" name="Oval 81"/>
          <p:cNvSpPr>
            <a:spLocks noChangeArrowheads="1"/>
          </p:cNvSpPr>
          <p:nvPr/>
        </p:nvSpPr>
        <p:spPr bwMode="auto">
          <a:xfrm>
            <a:off x="642938" y="1582738"/>
            <a:ext cx="1404937" cy="982662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7666" name="Oval 82"/>
          <p:cNvSpPr>
            <a:spLocks noChangeArrowheads="1"/>
          </p:cNvSpPr>
          <p:nvPr/>
        </p:nvSpPr>
        <p:spPr bwMode="auto">
          <a:xfrm>
            <a:off x="4311650" y="1582738"/>
            <a:ext cx="1404938" cy="982662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7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7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7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76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76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7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7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7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7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64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ext Box 1"/>
          <p:cNvSpPr txBox="1">
            <a:spLocks noChangeArrowheads="1"/>
          </p:cNvSpPr>
          <p:nvPr/>
        </p:nvSpPr>
        <p:spPr bwMode="auto">
          <a:xfrm>
            <a:off x="4117975" y="650875"/>
            <a:ext cx="5057775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REYMEI KHOU: PAUL TATDYN NUNC</a:t>
            </a: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986588" y="3546475"/>
            <a:ext cx="1431925" cy="1820863"/>
            <a:chOff x="5079" y="2234"/>
            <a:chExt cx="902" cy="1147"/>
          </a:xfrm>
        </p:grpSpPr>
        <p:sp>
          <p:nvSpPr>
            <p:cNvPr id="68611" name="AutoShape 3"/>
            <p:cNvSpPr>
              <a:spLocks noChangeArrowheads="1"/>
            </p:cNvSpPr>
            <p:nvPr/>
          </p:nvSpPr>
          <p:spPr bwMode="auto">
            <a:xfrm>
              <a:off x="5178" y="2234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372" name="Text Box 4"/>
            <p:cNvSpPr txBox="1">
              <a:spLocks noChangeArrowheads="1"/>
            </p:cNvSpPr>
            <p:nvPr/>
          </p:nvSpPr>
          <p:spPr bwMode="auto">
            <a:xfrm>
              <a:off x="5114" y="226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IBRIMEI</a:t>
              </a:r>
            </a:p>
          </p:txBody>
        </p:sp>
        <p:sp>
          <p:nvSpPr>
            <p:cNvPr id="138373" name="Text Box 5"/>
            <p:cNvSpPr txBox="1">
              <a:spLocks noChangeArrowheads="1"/>
            </p:cNvSpPr>
            <p:nvPr/>
          </p:nvSpPr>
          <p:spPr bwMode="auto">
            <a:xfrm>
              <a:off x="5124" y="2450"/>
              <a:ext cx="857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JISU KHRISTA: </a:t>
              </a:r>
              <a:r>
                <a:rPr lang="en-GB" sz="1300" b="1" i="1" dirty="0">
                  <a:solidFill>
                    <a:srgbClr val="FFFF00"/>
                  </a:solidFill>
                  <a:latin typeface="Helvetica" charset="0"/>
                </a:rPr>
                <a:t>NGAMPRIMEI,   </a:t>
              </a: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GAATMAKMEI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38374" name="Text Box 6"/>
            <p:cNvSpPr txBox="1">
              <a:spLocks noChangeArrowheads="1"/>
            </p:cNvSpPr>
            <p:nvPr/>
          </p:nvSpPr>
          <p:spPr bwMode="auto">
            <a:xfrm>
              <a:off x="5079" y="313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1:4</a:t>
              </a:r>
            </a:p>
          </p:txBody>
        </p:sp>
      </p:grpSp>
      <p:grpSp>
        <p:nvGrpSpPr>
          <p:cNvPr id="138243" name="Group 7"/>
          <p:cNvGrpSpPr>
            <a:grpSpLocks/>
          </p:cNvGrpSpPr>
          <p:nvPr/>
        </p:nvGrpSpPr>
        <p:grpSpPr bwMode="auto">
          <a:xfrm>
            <a:off x="784100" y="3319463"/>
            <a:ext cx="8378825" cy="2082800"/>
            <a:chOff x="542" y="2091"/>
            <a:chExt cx="5278" cy="1312"/>
          </a:xfrm>
        </p:grpSpPr>
        <p:sp>
          <p:nvSpPr>
            <p:cNvPr id="68616" name="Line 8"/>
            <p:cNvSpPr>
              <a:spLocks noChangeShapeType="1"/>
            </p:cNvSpPr>
            <p:nvPr/>
          </p:nvSpPr>
          <p:spPr bwMode="auto">
            <a:xfrm>
              <a:off x="542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8617" name="Line 9"/>
            <p:cNvSpPr>
              <a:spLocks noChangeShapeType="1"/>
            </p:cNvSpPr>
            <p:nvPr/>
          </p:nvSpPr>
          <p:spPr bwMode="auto">
            <a:xfrm>
              <a:off x="5064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8618" name="Line 10"/>
            <p:cNvSpPr>
              <a:spLocks noChangeShapeType="1"/>
            </p:cNvSpPr>
            <p:nvPr/>
          </p:nvSpPr>
          <p:spPr bwMode="auto">
            <a:xfrm>
              <a:off x="5085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38244" name="Rectangle 1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8245" name="Line 12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grpSp>
        <p:nvGrpSpPr>
          <p:cNvPr id="138253" name="Group 49"/>
          <p:cNvGrpSpPr>
            <a:grpSpLocks/>
          </p:cNvGrpSpPr>
          <p:nvPr/>
        </p:nvGrpSpPr>
        <p:grpSpPr bwMode="auto">
          <a:xfrm>
            <a:off x="758700" y="3319463"/>
            <a:ext cx="8378825" cy="2082800"/>
            <a:chOff x="526" y="2091"/>
            <a:chExt cx="5278" cy="1312"/>
          </a:xfrm>
        </p:grpSpPr>
        <p:sp>
          <p:nvSpPr>
            <p:cNvPr id="68658" name="Line 50"/>
            <p:cNvSpPr>
              <a:spLocks noChangeShapeType="1"/>
            </p:cNvSpPr>
            <p:nvPr/>
          </p:nvSpPr>
          <p:spPr bwMode="auto">
            <a:xfrm>
              <a:off x="526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8659" name="Line 51"/>
            <p:cNvSpPr>
              <a:spLocks noChangeShapeType="1"/>
            </p:cNvSpPr>
            <p:nvPr/>
          </p:nvSpPr>
          <p:spPr bwMode="auto">
            <a:xfrm>
              <a:off x="5048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8660" name="Line 52"/>
            <p:cNvSpPr>
              <a:spLocks noChangeShapeType="1"/>
            </p:cNvSpPr>
            <p:nvPr/>
          </p:nvSpPr>
          <p:spPr bwMode="auto">
            <a:xfrm>
              <a:off x="5069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grpSp>
        <p:nvGrpSpPr>
          <p:cNvPr id="138260" name="Group 83"/>
          <p:cNvGrpSpPr>
            <a:grpSpLocks/>
          </p:cNvGrpSpPr>
          <p:nvPr/>
        </p:nvGrpSpPr>
        <p:grpSpPr bwMode="auto">
          <a:xfrm>
            <a:off x="132656" y="1370806"/>
            <a:ext cx="9599612" cy="5354638"/>
            <a:chOff x="166" y="0"/>
            <a:chExt cx="6047" cy="3373"/>
          </a:xfrm>
        </p:grpSpPr>
        <p:sp>
          <p:nvSpPr>
            <p:cNvPr id="138311" name="Rectangle 84"/>
            <p:cNvSpPr>
              <a:spLocks noChangeArrowheads="1"/>
            </p:cNvSpPr>
            <p:nvPr/>
          </p:nvSpPr>
          <p:spPr bwMode="auto">
            <a:xfrm>
              <a:off x="166" y="0"/>
              <a:ext cx="6048" cy="2116"/>
            </a:xfrm>
            <a:prstGeom prst="rect">
              <a:avLst/>
            </a:prstGeom>
            <a:solidFill>
              <a:srgbClr val="000000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2" name="Rectangle 85"/>
            <p:cNvSpPr>
              <a:spLocks noChangeArrowheads="1"/>
            </p:cNvSpPr>
            <p:nvPr/>
          </p:nvSpPr>
          <p:spPr bwMode="auto">
            <a:xfrm>
              <a:off x="190" y="1676"/>
              <a:ext cx="4946" cy="1698"/>
            </a:xfrm>
            <a:prstGeom prst="rect">
              <a:avLst/>
            </a:prstGeom>
            <a:solidFill>
              <a:srgbClr val="000000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9" name="Group 86"/>
          <p:cNvGrpSpPr>
            <a:grpSpLocks/>
          </p:cNvGrpSpPr>
          <p:nvPr/>
        </p:nvGrpSpPr>
        <p:grpSpPr bwMode="auto">
          <a:xfrm>
            <a:off x="647700" y="5538788"/>
            <a:ext cx="1431925" cy="1866900"/>
            <a:chOff x="408" y="3489"/>
            <a:chExt cx="902" cy="1176"/>
          </a:xfrm>
        </p:grpSpPr>
        <p:sp>
          <p:nvSpPr>
            <p:cNvPr id="68695" name="AutoShape 87"/>
            <p:cNvSpPr>
              <a:spLocks noChangeArrowheads="1"/>
            </p:cNvSpPr>
            <p:nvPr/>
          </p:nvSpPr>
          <p:spPr bwMode="auto">
            <a:xfrm>
              <a:off x="510" y="3489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308" name="Text Box 88"/>
            <p:cNvSpPr txBox="1">
              <a:spLocks noChangeArrowheads="1"/>
            </p:cNvSpPr>
            <p:nvPr/>
          </p:nvSpPr>
          <p:spPr bwMode="auto">
            <a:xfrm>
              <a:off x="447" y="3526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JAKOB</a:t>
              </a:r>
            </a:p>
          </p:txBody>
        </p:sp>
        <p:sp>
          <p:nvSpPr>
            <p:cNvPr id="138309" name="Text Box 89"/>
            <p:cNvSpPr txBox="1">
              <a:spLocks noChangeArrowheads="1"/>
            </p:cNvSpPr>
            <p:nvPr/>
          </p:nvSpPr>
          <p:spPr bwMode="auto">
            <a:xfrm>
              <a:off x="450" y="3723"/>
              <a:ext cx="789" cy="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TINGMIK THUIH KHOU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LWMMEI TAANV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38310" name="Text Box 90"/>
            <p:cNvSpPr txBox="1">
              <a:spLocks noChangeArrowheads="1"/>
            </p:cNvSpPr>
            <p:nvPr/>
          </p:nvSpPr>
          <p:spPr bwMode="auto">
            <a:xfrm>
              <a:off x="408" y="44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2:26</a:t>
              </a:r>
            </a:p>
          </p:txBody>
        </p:sp>
      </p:grpSp>
      <p:grpSp>
        <p:nvGrpSpPr>
          <p:cNvPr id="20" name="Group 91"/>
          <p:cNvGrpSpPr>
            <a:grpSpLocks/>
          </p:cNvGrpSpPr>
          <p:nvPr/>
        </p:nvGrpSpPr>
        <p:grpSpPr bwMode="auto">
          <a:xfrm>
            <a:off x="1788840" y="5548313"/>
            <a:ext cx="1455738" cy="1876425"/>
            <a:chOff x="1172" y="3495"/>
            <a:chExt cx="917" cy="1182"/>
          </a:xfrm>
        </p:grpSpPr>
        <p:sp>
          <p:nvSpPr>
            <p:cNvPr id="68700" name="AutoShape 92"/>
            <p:cNvSpPr>
              <a:spLocks noChangeArrowheads="1"/>
            </p:cNvSpPr>
            <p:nvPr/>
          </p:nvSpPr>
          <p:spPr bwMode="auto">
            <a:xfrm>
              <a:off x="1273" y="3495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304" name="Text Box 93"/>
            <p:cNvSpPr txBox="1">
              <a:spLocks noChangeArrowheads="1"/>
            </p:cNvSpPr>
            <p:nvPr/>
          </p:nvSpPr>
          <p:spPr bwMode="auto">
            <a:xfrm>
              <a:off x="1189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PITAR</a:t>
              </a:r>
            </a:p>
          </p:txBody>
        </p:sp>
        <p:sp>
          <p:nvSpPr>
            <p:cNvPr id="138305" name="Text Box 94"/>
            <p:cNvSpPr txBox="1">
              <a:spLocks noChangeArrowheads="1"/>
            </p:cNvSpPr>
            <p:nvPr/>
          </p:nvSpPr>
          <p:spPr bwMode="auto">
            <a:xfrm>
              <a:off x="1172" y="3720"/>
              <a:ext cx="832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KHRISTAMEI PANTY KHATNI KATHOUC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306" name="Text Box 95"/>
            <p:cNvSpPr txBox="1">
              <a:spLocks noChangeArrowheads="1"/>
            </p:cNvSpPr>
            <p:nvPr/>
          </p:nvSpPr>
          <p:spPr bwMode="auto">
            <a:xfrm>
              <a:off x="1187" y="443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2:7</a:t>
              </a:r>
            </a:p>
          </p:txBody>
        </p:sp>
      </p:grpSp>
      <p:grpSp>
        <p:nvGrpSpPr>
          <p:cNvPr id="21" name="Group 96"/>
          <p:cNvGrpSpPr>
            <a:grpSpLocks/>
          </p:cNvGrpSpPr>
          <p:nvPr/>
        </p:nvGrpSpPr>
        <p:grpSpPr bwMode="auto">
          <a:xfrm>
            <a:off x="2940968" y="5543550"/>
            <a:ext cx="1431925" cy="1885950"/>
            <a:chOff x="1956" y="3492"/>
            <a:chExt cx="902" cy="1188"/>
          </a:xfrm>
        </p:grpSpPr>
        <p:sp>
          <p:nvSpPr>
            <p:cNvPr id="68705" name="AutoShape 97"/>
            <p:cNvSpPr>
              <a:spLocks noChangeArrowheads="1"/>
            </p:cNvSpPr>
            <p:nvPr/>
          </p:nvSpPr>
          <p:spPr bwMode="auto">
            <a:xfrm>
              <a:off x="2044" y="349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300" name="Text Box 98"/>
            <p:cNvSpPr txBox="1">
              <a:spLocks noChangeArrowheads="1"/>
            </p:cNvSpPr>
            <p:nvPr/>
          </p:nvSpPr>
          <p:spPr bwMode="auto">
            <a:xfrm>
              <a:off x="1974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PITAR</a:t>
              </a:r>
            </a:p>
          </p:txBody>
        </p:sp>
        <p:sp>
          <p:nvSpPr>
            <p:cNvPr id="138301" name="Text Box 99"/>
            <p:cNvSpPr txBox="1">
              <a:spLocks noChangeArrowheads="1"/>
            </p:cNvSpPr>
            <p:nvPr/>
          </p:nvSpPr>
          <p:spPr bwMode="auto">
            <a:xfrm>
              <a:off x="1992" y="3721"/>
              <a:ext cx="789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PHUAMLING KHOU DINC LAANHMEI NUNC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302" name="Text Box 100"/>
            <p:cNvSpPr txBox="1">
              <a:spLocks noChangeArrowheads="1"/>
            </p:cNvSpPr>
            <p:nvPr/>
          </p:nvSpPr>
          <p:spPr bwMode="auto">
            <a:xfrm>
              <a:off x="1956" y="443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</a:t>
              </a:r>
            </a:p>
          </p:txBody>
        </p:sp>
      </p:grpSp>
      <p:grpSp>
        <p:nvGrpSpPr>
          <p:cNvPr id="22" name="Group 101"/>
          <p:cNvGrpSpPr>
            <a:grpSpLocks/>
          </p:cNvGrpSpPr>
          <p:nvPr/>
        </p:nvGrpSpPr>
        <p:grpSpPr bwMode="auto">
          <a:xfrm>
            <a:off x="4093096" y="5541963"/>
            <a:ext cx="1706612" cy="1882775"/>
            <a:chOff x="2728" y="3491"/>
            <a:chExt cx="902" cy="1186"/>
          </a:xfrm>
        </p:grpSpPr>
        <p:sp>
          <p:nvSpPr>
            <p:cNvPr id="68710" name="AutoShape 102"/>
            <p:cNvSpPr>
              <a:spLocks noChangeArrowheads="1"/>
            </p:cNvSpPr>
            <p:nvPr/>
          </p:nvSpPr>
          <p:spPr bwMode="auto">
            <a:xfrm>
              <a:off x="2807" y="349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296" name="Text Box 103"/>
            <p:cNvSpPr txBox="1">
              <a:spLocks noChangeArrowheads="1"/>
            </p:cNvSpPr>
            <p:nvPr/>
          </p:nvSpPr>
          <p:spPr bwMode="auto">
            <a:xfrm>
              <a:off x="2738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JAHON</a:t>
              </a:r>
            </a:p>
          </p:txBody>
        </p:sp>
        <p:sp>
          <p:nvSpPr>
            <p:cNvPr id="138297" name="Text Box 104"/>
            <p:cNvSpPr txBox="1">
              <a:spLocks noChangeArrowheads="1"/>
            </p:cNvSpPr>
            <p:nvPr/>
          </p:nvSpPr>
          <p:spPr bwMode="auto">
            <a:xfrm>
              <a:off x="2728" y="3641"/>
              <a:ext cx="869" cy="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200" b="1" dirty="0">
                  <a:solidFill>
                    <a:srgbClr val="CCECFF"/>
                  </a:solidFill>
                  <a:latin typeface="Helvetica" charset="0"/>
                </a:rPr>
                <a:t>NSIHSINGMEI RINGCBAMV</a:t>
              </a:r>
              <a:r>
                <a:rPr lang="en-GB" sz="1200" b="1" dirty="0">
                  <a:solidFill>
                    <a:srgbClr val="FFFFFF"/>
                  </a:solidFill>
                  <a:latin typeface="Helvetica" charset="0"/>
                </a:rPr>
                <a:t>;</a:t>
              </a:r>
              <a:r>
                <a:rPr lang="en-GB" sz="1200" b="1" dirty="0">
                  <a:solidFill>
                    <a:srgbClr val="CCECFF"/>
                  </a:solidFill>
                  <a:latin typeface="Helvetica" charset="0"/>
                </a:rPr>
                <a:t> DINC LAANHMEI NUNC KHOU RUI CHARIAK THAY KHANG</a:t>
              </a:r>
              <a:endParaRPr lang="en-GB" sz="12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298" name="Text Box 105"/>
            <p:cNvSpPr txBox="1">
              <a:spLocks noChangeArrowheads="1"/>
            </p:cNvSpPr>
            <p:nvPr/>
          </p:nvSpPr>
          <p:spPr bwMode="auto">
            <a:xfrm>
              <a:off x="2728" y="443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dirty="0">
                  <a:solidFill>
                    <a:srgbClr val="FFFF00"/>
                  </a:solidFill>
                  <a:latin typeface="Helvetica" charset="0"/>
                </a:rPr>
                <a:t>5:13</a:t>
              </a:r>
            </a:p>
          </p:txBody>
        </p:sp>
      </p:grpSp>
      <p:grpSp>
        <p:nvGrpSpPr>
          <p:cNvPr id="23" name="Group 106"/>
          <p:cNvGrpSpPr>
            <a:grpSpLocks/>
          </p:cNvGrpSpPr>
          <p:nvPr/>
        </p:nvGrpSpPr>
        <p:grpSpPr bwMode="auto">
          <a:xfrm>
            <a:off x="5565775" y="5541963"/>
            <a:ext cx="1431925" cy="1884362"/>
            <a:chOff x="3506" y="3491"/>
            <a:chExt cx="902" cy="1187"/>
          </a:xfrm>
        </p:grpSpPr>
        <p:sp>
          <p:nvSpPr>
            <p:cNvPr id="68715" name="AutoShape 107"/>
            <p:cNvSpPr>
              <a:spLocks noChangeArrowheads="1"/>
            </p:cNvSpPr>
            <p:nvPr/>
          </p:nvSpPr>
          <p:spPr bwMode="auto">
            <a:xfrm>
              <a:off x="3570" y="349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292" name="Text Box 108"/>
            <p:cNvSpPr txBox="1">
              <a:spLocks noChangeArrowheads="1"/>
            </p:cNvSpPr>
            <p:nvPr/>
          </p:nvSpPr>
          <p:spPr bwMode="auto">
            <a:xfrm>
              <a:off x="3512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JAHON</a:t>
              </a:r>
            </a:p>
          </p:txBody>
        </p:sp>
        <p:sp>
          <p:nvSpPr>
            <p:cNvPr id="138293" name="Text Box 109"/>
            <p:cNvSpPr txBox="1">
              <a:spLocks noChangeArrowheads="1"/>
            </p:cNvSpPr>
            <p:nvPr/>
          </p:nvSpPr>
          <p:spPr bwMode="auto">
            <a:xfrm>
              <a:off x="3510" y="3665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400" b="1" dirty="0">
                  <a:solidFill>
                    <a:srgbClr val="CCECFF"/>
                  </a:solidFill>
                  <a:latin typeface="Helvetica" charset="0"/>
                </a:rPr>
                <a:t>KHRISTA </a:t>
              </a:r>
              <a:r>
                <a:rPr lang="en-GB" sz="1400" b="1" dirty="0">
                  <a:latin typeface="Helvetica" charset="0"/>
                </a:rPr>
                <a:t>LATDANV</a:t>
              </a:r>
              <a:r>
                <a:rPr lang="en-GB" sz="1400" b="1" dirty="0">
                  <a:solidFill>
                    <a:srgbClr val="CCECFF"/>
                  </a:solidFill>
                  <a:latin typeface="Helvetica" charset="0"/>
                </a:rPr>
                <a:t> THEI LAYNA LUNGHMEI</a:t>
              </a:r>
              <a:endParaRPr lang="en-GB" sz="14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294" name="Text Box 110"/>
            <p:cNvSpPr txBox="1">
              <a:spLocks noChangeArrowheads="1"/>
            </p:cNvSpPr>
            <p:nvPr/>
          </p:nvSpPr>
          <p:spPr bwMode="auto">
            <a:xfrm>
              <a:off x="3506" y="443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v. 3</a:t>
              </a:r>
            </a:p>
          </p:txBody>
        </p:sp>
      </p:grpSp>
      <p:grpSp>
        <p:nvGrpSpPr>
          <p:cNvPr id="24" name="Group 111"/>
          <p:cNvGrpSpPr>
            <a:grpSpLocks/>
          </p:cNvGrpSpPr>
          <p:nvPr/>
        </p:nvGrpSpPr>
        <p:grpSpPr bwMode="auto">
          <a:xfrm>
            <a:off x="7981950" y="5534025"/>
            <a:ext cx="1431925" cy="1892300"/>
            <a:chOff x="5028" y="3486"/>
            <a:chExt cx="902" cy="1192"/>
          </a:xfrm>
        </p:grpSpPr>
        <p:sp>
          <p:nvSpPr>
            <p:cNvPr id="68720" name="AutoShape 112"/>
            <p:cNvSpPr>
              <a:spLocks noChangeArrowheads="1"/>
            </p:cNvSpPr>
            <p:nvPr/>
          </p:nvSpPr>
          <p:spPr bwMode="auto">
            <a:xfrm>
              <a:off x="5119" y="348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288" name="Text Box 113"/>
            <p:cNvSpPr txBox="1">
              <a:spLocks noChangeArrowheads="1"/>
            </p:cNvSpPr>
            <p:nvPr/>
          </p:nvSpPr>
          <p:spPr bwMode="auto">
            <a:xfrm>
              <a:off x="5030" y="3538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JUDA</a:t>
              </a:r>
            </a:p>
          </p:txBody>
        </p:sp>
        <p:sp>
          <p:nvSpPr>
            <p:cNvPr id="138289" name="Text Box 114"/>
            <p:cNvSpPr txBox="1">
              <a:spLocks noChangeArrowheads="1"/>
            </p:cNvSpPr>
            <p:nvPr/>
          </p:nvSpPr>
          <p:spPr bwMode="auto">
            <a:xfrm>
              <a:off x="5062" y="3673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LWMMEI KHANG RIANRA AKHAENGVMEI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290" name="Text Box 115"/>
            <p:cNvSpPr txBox="1">
              <a:spLocks noChangeArrowheads="1"/>
            </p:cNvSpPr>
            <p:nvPr/>
          </p:nvSpPr>
          <p:spPr bwMode="auto">
            <a:xfrm>
              <a:off x="5028" y="443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20-21</a:t>
              </a:r>
            </a:p>
          </p:txBody>
        </p:sp>
      </p:grpSp>
      <p:grpSp>
        <p:nvGrpSpPr>
          <p:cNvPr id="25" name="Group 116"/>
          <p:cNvGrpSpPr>
            <a:grpSpLocks/>
          </p:cNvGrpSpPr>
          <p:nvPr/>
        </p:nvGrpSpPr>
        <p:grpSpPr bwMode="auto">
          <a:xfrm>
            <a:off x="6777038" y="5551488"/>
            <a:ext cx="1431925" cy="1858962"/>
            <a:chOff x="4269" y="3497"/>
            <a:chExt cx="902" cy="1171"/>
          </a:xfrm>
        </p:grpSpPr>
        <p:sp>
          <p:nvSpPr>
            <p:cNvPr id="68725" name="AutoShape 117"/>
            <p:cNvSpPr>
              <a:spLocks noChangeArrowheads="1"/>
            </p:cNvSpPr>
            <p:nvPr/>
          </p:nvSpPr>
          <p:spPr bwMode="auto">
            <a:xfrm>
              <a:off x="4350" y="34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284" name="Text Box 118"/>
            <p:cNvSpPr txBox="1">
              <a:spLocks noChangeArrowheads="1"/>
            </p:cNvSpPr>
            <p:nvPr/>
          </p:nvSpPr>
          <p:spPr bwMode="auto">
            <a:xfrm>
              <a:off x="4286" y="3539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3 JAHON</a:t>
              </a:r>
            </a:p>
          </p:txBody>
        </p:sp>
        <p:sp>
          <p:nvSpPr>
            <p:cNvPr id="138285" name="Text Box 119"/>
            <p:cNvSpPr txBox="1">
              <a:spLocks noChangeArrowheads="1"/>
            </p:cNvSpPr>
            <p:nvPr/>
          </p:nvSpPr>
          <p:spPr bwMode="auto">
            <a:xfrm>
              <a:off x="4295" y="3673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US" sz="1300" b="1" dirty="0">
                  <a:solidFill>
                    <a:srgbClr val="CCECFF"/>
                  </a:solidFill>
                  <a:latin typeface="Helvetica" charset="0"/>
                </a:rPr>
                <a:t>JAHON TUANG</a:t>
              </a:r>
              <a:r>
                <a:rPr lang="en-GB" altLang="ja-JP" sz="1300" b="1" dirty="0">
                  <a:solidFill>
                    <a:srgbClr val="CCECFF"/>
                  </a:solidFill>
                  <a:latin typeface="Helvetica" charset="0"/>
                </a:rPr>
                <a:t> </a:t>
              </a:r>
              <a:r>
                <a:rPr lang="en-GB" altLang="ja-JP" sz="1300" b="1" dirty="0">
                  <a:solidFill>
                    <a:srgbClr val="FFFFFF"/>
                  </a:solidFill>
                  <a:latin typeface="Helvetica" charset="0"/>
                </a:rPr>
                <a:t>LATDIU-TATMEI NGAMV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286" name="Text Box 120"/>
            <p:cNvSpPr txBox="1">
              <a:spLocks noChangeArrowheads="1"/>
            </p:cNvSpPr>
            <p:nvPr/>
          </p:nvSpPr>
          <p:spPr bwMode="auto">
            <a:xfrm>
              <a:off x="4269" y="442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4, 11</a:t>
              </a:r>
            </a:p>
          </p:txBody>
        </p:sp>
      </p:grpSp>
      <p:sp>
        <p:nvSpPr>
          <p:cNvPr id="68729" name="Text Box 121"/>
          <p:cNvSpPr txBox="1">
            <a:spLocks noChangeArrowheads="1"/>
          </p:cNvSpPr>
          <p:nvPr/>
        </p:nvSpPr>
        <p:spPr bwMode="auto">
          <a:xfrm>
            <a:off x="1356792" y="7353300"/>
            <a:ext cx="7751762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KANEIMEI KHOU: “MEIC BAIHMEI NUNC”  TATDYN NUNC</a:t>
            </a:r>
          </a:p>
        </p:txBody>
      </p:sp>
      <p:sp>
        <p:nvSpPr>
          <p:cNvPr id="68738" name="Oval 130"/>
          <p:cNvSpPr>
            <a:spLocks noChangeArrowheads="1"/>
          </p:cNvSpPr>
          <p:nvPr/>
        </p:nvSpPr>
        <p:spPr bwMode="auto">
          <a:xfrm>
            <a:off x="8016750" y="4048125"/>
            <a:ext cx="1404938" cy="1323975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68739" name="Oval 131"/>
          <p:cNvSpPr>
            <a:spLocks noChangeArrowheads="1"/>
          </p:cNvSpPr>
          <p:nvPr/>
        </p:nvSpPr>
        <p:spPr bwMode="auto">
          <a:xfrm>
            <a:off x="623888" y="6069013"/>
            <a:ext cx="1404937" cy="1338262"/>
          </a:xfrm>
          <a:prstGeom prst="ellipse">
            <a:avLst/>
          </a:prstGeom>
          <a:noFill/>
          <a:ln w="57240">
            <a:solidFill>
              <a:srgbClr val="FFFFFF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38279" name="Text Box 132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38280" name="Text Box 133"/>
          <p:cNvSpPr txBox="1">
            <a:spLocks noChangeArrowheads="1"/>
          </p:cNvSpPr>
          <p:nvPr/>
        </p:nvSpPr>
        <p:spPr bwMode="auto">
          <a:xfrm>
            <a:off x="9472613" y="70961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38281" name="Text Box 134"/>
          <p:cNvSpPr txBox="1">
            <a:spLocks noChangeArrowheads="1"/>
          </p:cNvSpPr>
          <p:nvPr/>
        </p:nvSpPr>
        <p:spPr bwMode="auto">
          <a:xfrm>
            <a:off x="9264650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65</a:t>
            </a:r>
          </a:p>
        </p:txBody>
      </p:sp>
      <p:sp>
        <p:nvSpPr>
          <p:cNvPr id="138282" name="Text Box 135"/>
          <p:cNvSpPr txBox="1">
            <a:spLocks noChangeArrowheads="1"/>
          </p:cNvSpPr>
          <p:nvPr/>
        </p:nvSpPr>
        <p:spPr bwMode="auto">
          <a:xfrm>
            <a:off x="956786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8</a:t>
            </a:r>
          </a:p>
        </p:txBody>
      </p:sp>
      <p:grpSp>
        <p:nvGrpSpPr>
          <p:cNvPr id="136" name="Group 15"/>
          <p:cNvGrpSpPr>
            <a:grpSpLocks/>
          </p:cNvGrpSpPr>
          <p:nvPr/>
        </p:nvGrpSpPr>
        <p:grpSpPr bwMode="auto">
          <a:xfrm>
            <a:off x="654050" y="1349375"/>
            <a:ext cx="1431925" cy="1866900"/>
            <a:chOff x="412" y="850"/>
            <a:chExt cx="902" cy="1176"/>
          </a:xfrm>
        </p:grpSpPr>
        <p:sp>
          <p:nvSpPr>
            <p:cNvPr id="137" name="AutoShape 16"/>
            <p:cNvSpPr>
              <a:spLocks noChangeArrowheads="1"/>
            </p:cNvSpPr>
            <p:nvPr/>
          </p:nvSpPr>
          <p:spPr bwMode="auto">
            <a:xfrm>
              <a:off x="509" y="850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8" name="Text Box 17"/>
            <p:cNvSpPr txBox="1">
              <a:spLocks noChangeArrowheads="1"/>
            </p:cNvSpPr>
            <p:nvPr/>
          </p:nvSpPr>
          <p:spPr bwMode="auto">
            <a:xfrm>
              <a:off x="470" y="873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ROMMEI</a:t>
              </a:r>
            </a:p>
          </p:txBody>
        </p:sp>
        <p:sp>
          <p:nvSpPr>
            <p:cNvPr id="139" name="Text Box 18"/>
            <p:cNvSpPr txBox="1">
              <a:spLocks noChangeArrowheads="1"/>
            </p:cNvSpPr>
            <p:nvPr/>
          </p:nvSpPr>
          <p:spPr bwMode="auto">
            <a:xfrm>
              <a:off x="503" y="1119"/>
              <a:ext cx="715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LWMMEI</a:t>
              </a:r>
              <a:r>
                <a:rPr lang="en-GB" sz="1400" b="1" dirty="0">
                  <a:solidFill>
                    <a:srgbClr val="FC0128"/>
                  </a:solidFill>
                  <a:latin typeface="Helvetica" charset="0"/>
                </a:rPr>
                <a:t>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PAAN RUI RAVCHAP TATMEI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40" name="Text Box 19"/>
            <p:cNvSpPr txBox="1">
              <a:spLocks noChangeArrowheads="1"/>
            </p:cNvSpPr>
            <p:nvPr/>
          </p:nvSpPr>
          <p:spPr bwMode="auto">
            <a:xfrm>
              <a:off x="412" y="178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1:17</a:t>
              </a:r>
            </a:p>
          </p:txBody>
        </p:sp>
      </p:grpSp>
      <p:grpSp>
        <p:nvGrpSpPr>
          <p:cNvPr id="141" name="Group 20"/>
          <p:cNvGrpSpPr>
            <a:grpSpLocks/>
          </p:cNvGrpSpPr>
          <p:nvPr/>
        </p:nvGrpSpPr>
        <p:grpSpPr bwMode="auto">
          <a:xfrm>
            <a:off x="5389564" y="1362075"/>
            <a:ext cx="1574800" cy="1844675"/>
            <a:chOff x="3395" y="858"/>
            <a:chExt cx="992" cy="1162"/>
          </a:xfrm>
        </p:grpSpPr>
        <p:sp>
          <p:nvSpPr>
            <p:cNvPr id="142" name="AutoShape 21"/>
            <p:cNvSpPr>
              <a:spLocks noChangeArrowheads="1"/>
            </p:cNvSpPr>
            <p:nvPr/>
          </p:nvSpPr>
          <p:spPr bwMode="auto">
            <a:xfrm>
              <a:off x="3569" y="858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" name="Text Box 22"/>
            <p:cNvSpPr txBox="1">
              <a:spLocks noChangeArrowheads="1"/>
            </p:cNvSpPr>
            <p:nvPr/>
          </p:nvSpPr>
          <p:spPr bwMode="auto">
            <a:xfrm>
              <a:off x="3510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EPHESIAMEI</a:t>
              </a:r>
            </a:p>
          </p:txBody>
        </p:sp>
        <p:sp>
          <p:nvSpPr>
            <p:cNvPr id="144" name="Text Box 23"/>
            <p:cNvSpPr txBox="1">
              <a:spLocks noChangeArrowheads="1"/>
            </p:cNvSpPr>
            <p:nvPr/>
          </p:nvSpPr>
          <p:spPr bwMode="auto">
            <a:xfrm>
              <a:off x="3395" y="1030"/>
              <a:ext cx="992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 LWMLOUMEI NUNC BAMV KHATNI PHAYKAEMV</a:t>
              </a:r>
            </a:p>
          </p:txBody>
        </p:sp>
        <p:sp>
          <p:nvSpPr>
            <p:cNvPr id="145" name="Text Box 24"/>
            <p:cNvSpPr txBox="1">
              <a:spLocks noChangeArrowheads="1"/>
            </p:cNvSpPr>
            <p:nvPr/>
          </p:nvSpPr>
          <p:spPr bwMode="auto">
            <a:xfrm>
              <a:off x="3463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1:3</a:t>
              </a:r>
            </a:p>
          </p:txBody>
        </p:sp>
      </p:grpSp>
      <p:grpSp>
        <p:nvGrpSpPr>
          <p:cNvPr id="146" name="Group 25"/>
          <p:cNvGrpSpPr>
            <a:grpSpLocks/>
          </p:cNvGrpSpPr>
          <p:nvPr/>
        </p:nvGrpSpPr>
        <p:grpSpPr bwMode="auto">
          <a:xfrm>
            <a:off x="6756400" y="1354138"/>
            <a:ext cx="1431925" cy="1857375"/>
            <a:chOff x="4256" y="853"/>
            <a:chExt cx="902" cy="1170"/>
          </a:xfrm>
        </p:grpSpPr>
        <p:sp>
          <p:nvSpPr>
            <p:cNvPr id="147" name="AutoShape 26"/>
            <p:cNvSpPr>
              <a:spLocks noChangeArrowheads="1"/>
            </p:cNvSpPr>
            <p:nvPr/>
          </p:nvSpPr>
          <p:spPr bwMode="auto">
            <a:xfrm>
              <a:off x="4340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8" name="Text Box 27"/>
            <p:cNvSpPr txBox="1">
              <a:spLocks noChangeArrowheads="1"/>
            </p:cNvSpPr>
            <p:nvPr/>
          </p:nvSpPr>
          <p:spPr bwMode="auto">
            <a:xfrm>
              <a:off x="4287" y="87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PHILIPIMEI</a:t>
              </a:r>
            </a:p>
          </p:txBody>
        </p:sp>
        <p:sp>
          <p:nvSpPr>
            <p:cNvPr id="149" name="Text Box 28"/>
            <p:cNvSpPr txBox="1">
              <a:spLocks noChangeArrowheads="1"/>
            </p:cNvSpPr>
            <p:nvPr/>
          </p:nvSpPr>
          <p:spPr bwMode="auto">
            <a:xfrm>
              <a:off x="4292" y="1053"/>
              <a:ext cx="789" cy="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ANIU NEILA JISU KHRISTA</a:t>
              </a:r>
            </a:p>
          </p:txBody>
        </p:sp>
        <p:sp>
          <p:nvSpPr>
            <p:cNvPr id="150" name="Text Box 29"/>
            <p:cNvSpPr txBox="1">
              <a:spLocks noChangeArrowheads="1"/>
            </p:cNvSpPr>
            <p:nvPr/>
          </p:nvSpPr>
          <p:spPr bwMode="auto">
            <a:xfrm>
              <a:off x="4256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4:4</a:t>
              </a:r>
            </a:p>
          </p:txBody>
        </p:sp>
      </p:grpSp>
      <p:grpSp>
        <p:nvGrpSpPr>
          <p:cNvPr id="151" name="Group 30"/>
          <p:cNvGrpSpPr>
            <a:grpSpLocks/>
          </p:cNvGrpSpPr>
          <p:nvPr/>
        </p:nvGrpSpPr>
        <p:grpSpPr bwMode="auto">
          <a:xfrm>
            <a:off x="3049588" y="1354138"/>
            <a:ext cx="1431925" cy="1857375"/>
            <a:chOff x="1921" y="853"/>
            <a:chExt cx="902" cy="1170"/>
          </a:xfrm>
        </p:grpSpPr>
        <p:sp>
          <p:nvSpPr>
            <p:cNvPr id="152" name="AutoShape 31"/>
            <p:cNvSpPr>
              <a:spLocks noChangeArrowheads="1"/>
            </p:cNvSpPr>
            <p:nvPr/>
          </p:nvSpPr>
          <p:spPr bwMode="auto">
            <a:xfrm>
              <a:off x="2042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53" name="Text Box 32"/>
            <p:cNvSpPr txBox="1">
              <a:spLocks noChangeArrowheads="1"/>
            </p:cNvSpPr>
            <p:nvPr/>
          </p:nvSpPr>
          <p:spPr bwMode="auto">
            <a:xfrm>
              <a:off x="1980" y="884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KOR</a:t>
              </a:r>
            </a:p>
          </p:txBody>
        </p:sp>
        <p:sp>
          <p:nvSpPr>
            <p:cNvPr id="154" name="Text Box 33"/>
            <p:cNvSpPr txBox="1">
              <a:spLocks noChangeArrowheads="1"/>
            </p:cNvSpPr>
            <p:nvPr/>
          </p:nvSpPr>
          <p:spPr bwMode="auto">
            <a:xfrm>
              <a:off x="1984" y="1052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PAUL KALINGMEI LATDIU TATMEI E</a:t>
              </a:r>
            </a:p>
          </p:txBody>
        </p:sp>
        <p:sp>
          <p:nvSpPr>
            <p:cNvPr id="155" name="Text Box 34"/>
            <p:cNvSpPr txBox="1">
              <a:spLocks noChangeArrowheads="1"/>
            </p:cNvSpPr>
            <p:nvPr/>
          </p:nvSpPr>
          <p:spPr bwMode="auto">
            <a:xfrm>
              <a:off x="1921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12:9</a:t>
              </a:r>
            </a:p>
          </p:txBody>
        </p:sp>
      </p:grpSp>
      <p:grpSp>
        <p:nvGrpSpPr>
          <p:cNvPr id="156" name="Group 35"/>
          <p:cNvGrpSpPr>
            <a:grpSpLocks/>
          </p:cNvGrpSpPr>
          <p:nvPr/>
        </p:nvGrpSpPr>
        <p:grpSpPr bwMode="auto">
          <a:xfrm>
            <a:off x="4295775" y="1352550"/>
            <a:ext cx="1431925" cy="1854200"/>
            <a:chOff x="2706" y="852"/>
            <a:chExt cx="902" cy="1168"/>
          </a:xfrm>
        </p:grpSpPr>
        <p:sp>
          <p:nvSpPr>
            <p:cNvPr id="157" name="AutoShape 36"/>
            <p:cNvSpPr>
              <a:spLocks noChangeArrowheads="1"/>
            </p:cNvSpPr>
            <p:nvPr/>
          </p:nvSpPr>
          <p:spPr bwMode="auto">
            <a:xfrm>
              <a:off x="2806" y="85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58" name="Text Box 37"/>
            <p:cNvSpPr txBox="1">
              <a:spLocks noChangeArrowheads="1"/>
            </p:cNvSpPr>
            <p:nvPr/>
          </p:nvSpPr>
          <p:spPr bwMode="auto">
            <a:xfrm>
              <a:off x="2757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GALATIMEI</a:t>
              </a:r>
            </a:p>
          </p:txBody>
        </p:sp>
        <p:sp>
          <p:nvSpPr>
            <p:cNvPr id="159" name="Text Box 38"/>
            <p:cNvSpPr txBox="1">
              <a:spLocks noChangeArrowheads="1"/>
            </p:cNvSpPr>
            <p:nvPr/>
          </p:nvSpPr>
          <p:spPr bwMode="auto">
            <a:xfrm>
              <a:off x="2850" y="1048"/>
              <a:ext cx="613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ZAUZIAN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NGAMV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60" name="Text Box 39"/>
            <p:cNvSpPr txBox="1">
              <a:spLocks noChangeArrowheads="1"/>
            </p:cNvSpPr>
            <p:nvPr/>
          </p:nvSpPr>
          <p:spPr bwMode="auto">
            <a:xfrm>
              <a:off x="2706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3:2</a:t>
              </a:r>
            </a:p>
          </p:txBody>
        </p:sp>
      </p:grpSp>
      <p:grpSp>
        <p:nvGrpSpPr>
          <p:cNvPr id="161" name="Group 40"/>
          <p:cNvGrpSpPr>
            <a:grpSpLocks/>
          </p:cNvGrpSpPr>
          <p:nvPr/>
        </p:nvGrpSpPr>
        <p:grpSpPr bwMode="auto">
          <a:xfrm>
            <a:off x="1789113" y="1358900"/>
            <a:ext cx="1476375" cy="1865313"/>
            <a:chOff x="1127" y="856"/>
            <a:chExt cx="930" cy="1175"/>
          </a:xfrm>
        </p:grpSpPr>
        <p:sp>
          <p:nvSpPr>
            <p:cNvPr id="162" name="AutoShape 41"/>
            <p:cNvSpPr>
              <a:spLocks noChangeArrowheads="1"/>
            </p:cNvSpPr>
            <p:nvPr/>
          </p:nvSpPr>
          <p:spPr bwMode="auto">
            <a:xfrm>
              <a:off x="1270" y="85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63" name="Text Box 42"/>
            <p:cNvSpPr txBox="1">
              <a:spLocks noChangeArrowheads="1"/>
            </p:cNvSpPr>
            <p:nvPr/>
          </p:nvSpPr>
          <p:spPr bwMode="auto">
            <a:xfrm>
              <a:off x="1206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KOR</a:t>
              </a:r>
            </a:p>
          </p:txBody>
        </p:sp>
        <p:sp>
          <p:nvSpPr>
            <p:cNvPr id="164" name="Text Box 43"/>
            <p:cNvSpPr txBox="1">
              <a:spLocks noChangeArrowheads="1"/>
            </p:cNvSpPr>
            <p:nvPr/>
          </p:nvSpPr>
          <p:spPr bwMode="auto">
            <a:xfrm>
              <a:off x="1127" y="1044"/>
              <a:ext cx="914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PHUAMLING KHOU KHRISTAMEI THIAK RIAK</a:t>
              </a:r>
            </a:p>
          </p:txBody>
        </p:sp>
        <p:sp>
          <p:nvSpPr>
            <p:cNvPr id="165" name="Text Box 44"/>
            <p:cNvSpPr txBox="1">
              <a:spLocks noChangeArrowheads="1"/>
            </p:cNvSpPr>
            <p:nvPr/>
          </p:nvSpPr>
          <p:spPr bwMode="auto">
            <a:xfrm>
              <a:off x="1155" y="178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1:2</a:t>
              </a:r>
            </a:p>
          </p:txBody>
        </p:sp>
      </p:grpSp>
      <p:grpSp>
        <p:nvGrpSpPr>
          <p:cNvPr id="166" name="Group 45"/>
          <p:cNvGrpSpPr>
            <a:grpSpLocks/>
          </p:cNvGrpSpPr>
          <p:nvPr/>
        </p:nvGrpSpPr>
        <p:grpSpPr bwMode="auto">
          <a:xfrm>
            <a:off x="7947025" y="1366838"/>
            <a:ext cx="1431925" cy="1843087"/>
            <a:chOff x="5006" y="861"/>
            <a:chExt cx="902" cy="1161"/>
          </a:xfrm>
        </p:grpSpPr>
        <p:sp>
          <p:nvSpPr>
            <p:cNvPr id="167" name="AutoShape 46"/>
            <p:cNvSpPr>
              <a:spLocks noChangeArrowheads="1"/>
            </p:cNvSpPr>
            <p:nvPr/>
          </p:nvSpPr>
          <p:spPr bwMode="auto">
            <a:xfrm>
              <a:off x="5117" y="86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68" name="Text Box 47"/>
            <p:cNvSpPr txBox="1">
              <a:spLocks noChangeArrowheads="1"/>
            </p:cNvSpPr>
            <p:nvPr/>
          </p:nvSpPr>
          <p:spPr bwMode="auto">
            <a:xfrm>
              <a:off x="5064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KOLOSSIAMEI</a:t>
              </a:r>
            </a:p>
          </p:txBody>
        </p:sp>
        <p:sp>
          <p:nvSpPr>
            <p:cNvPr id="169" name="Text Box 48"/>
            <p:cNvSpPr txBox="1">
              <a:spLocks noChangeArrowheads="1"/>
            </p:cNvSpPr>
            <p:nvPr/>
          </p:nvSpPr>
          <p:spPr bwMode="auto">
            <a:xfrm>
              <a:off x="5053" y="1057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JISU KHRISTA: NGAMPRI-MEIPU</a:t>
              </a:r>
            </a:p>
          </p:txBody>
        </p:sp>
        <p:sp>
          <p:nvSpPr>
            <p:cNvPr id="170" name="Text Box 49"/>
            <p:cNvSpPr txBox="1">
              <a:spLocks noChangeArrowheads="1"/>
            </p:cNvSpPr>
            <p:nvPr/>
          </p:nvSpPr>
          <p:spPr bwMode="auto">
            <a:xfrm>
              <a:off x="5006" y="1779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2:10</a:t>
              </a:r>
            </a:p>
          </p:txBody>
        </p:sp>
      </p:grpSp>
      <p:grpSp>
        <p:nvGrpSpPr>
          <p:cNvPr id="171" name="Group 43"/>
          <p:cNvGrpSpPr>
            <a:grpSpLocks/>
          </p:cNvGrpSpPr>
          <p:nvPr/>
        </p:nvGrpSpPr>
        <p:grpSpPr bwMode="auto">
          <a:xfrm>
            <a:off x="555500" y="3497263"/>
            <a:ext cx="1431925" cy="1844675"/>
            <a:chOff x="398" y="2203"/>
            <a:chExt cx="902" cy="1162"/>
          </a:xfrm>
        </p:grpSpPr>
        <p:sp>
          <p:nvSpPr>
            <p:cNvPr id="172" name="AutoShape 44"/>
            <p:cNvSpPr>
              <a:spLocks noChangeArrowheads="1"/>
            </p:cNvSpPr>
            <p:nvPr/>
          </p:nvSpPr>
          <p:spPr bwMode="auto">
            <a:xfrm>
              <a:off x="510" y="220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73" name="Text Box 45"/>
            <p:cNvSpPr txBox="1">
              <a:spLocks noChangeArrowheads="1"/>
            </p:cNvSpPr>
            <p:nvPr/>
          </p:nvSpPr>
          <p:spPr bwMode="auto">
            <a:xfrm>
              <a:off x="459" y="2228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THESA</a:t>
              </a:r>
            </a:p>
          </p:txBody>
        </p:sp>
        <p:sp>
          <p:nvSpPr>
            <p:cNvPr id="174" name="Text Box 46"/>
            <p:cNvSpPr txBox="1">
              <a:spLocks noChangeArrowheads="1"/>
            </p:cNvSpPr>
            <p:nvPr/>
          </p:nvSpPr>
          <p:spPr bwMode="auto">
            <a:xfrm>
              <a:off x="466" y="2493"/>
              <a:ext cx="797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NKHAMHMEI GANV THOUDUAK NUNC</a:t>
              </a:r>
            </a:p>
          </p:txBody>
        </p:sp>
        <p:sp>
          <p:nvSpPr>
            <p:cNvPr id="175" name="Text Box 47"/>
            <p:cNvSpPr txBox="1">
              <a:spLocks noChangeArrowheads="1"/>
            </p:cNvSpPr>
            <p:nvPr/>
          </p:nvSpPr>
          <p:spPr bwMode="auto">
            <a:xfrm>
              <a:off x="398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1:10</a:t>
              </a:r>
            </a:p>
          </p:txBody>
        </p:sp>
      </p:grpSp>
      <p:grpSp>
        <p:nvGrpSpPr>
          <p:cNvPr id="176" name="Group 48"/>
          <p:cNvGrpSpPr>
            <a:grpSpLocks/>
          </p:cNvGrpSpPr>
          <p:nvPr/>
        </p:nvGrpSpPr>
        <p:grpSpPr bwMode="auto">
          <a:xfrm>
            <a:off x="1747713" y="3506788"/>
            <a:ext cx="1441450" cy="1838325"/>
            <a:chOff x="1149" y="2209"/>
            <a:chExt cx="908" cy="1158"/>
          </a:xfrm>
        </p:grpSpPr>
        <p:sp>
          <p:nvSpPr>
            <p:cNvPr id="177" name="AutoShape 49"/>
            <p:cNvSpPr>
              <a:spLocks noChangeArrowheads="1"/>
            </p:cNvSpPr>
            <p:nvPr/>
          </p:nvSpPr>
          <p:spPr bwMode="auto">
            <a:xfrm>
              <a:off x="1272" y="2209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78" name="Text Box 50"/>
            <p:cNvSpPr txBox="1">
              <a:spLocks noChangeArrowheads="1"/>
            </p:cNvSpPr>
            <p:nvPr/>
          </p:nvSpPr>
          <p:spPr bwMode="auto">
            <a:xfrm>
              <a:off x="1211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THESA</a:t>
              </a:r>
            </a:p>
          </p:txBody>
        </p:sp>
        <p:sp>
          <p:nvSpPr>
            <p:cNvPr id="179" name="Text Box 51"/>
            <p:cNvSpPr txBox="1">
              <a:spLocks noChangeArrowheads="1"/>
            </p:cNvSpPr>
            <p:nvPr/>
          </p:nvSpPr>
          <p:spPr bwMode="auto">
            <a:xfrm>
              <a:off x="1205" y="2436"/>
              <a:ext cx="852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GUANGNIMEI POUBAUH-MEI TINGMIK</a:t>
              </a:r>
            </a:p>
          </p:txBody>
        </p:sp>
        <p:sp>
          <p:nvSpPr>
            <p:cNvPr id="180" name="Text Box 52"/>
            <p:cNvSpPr txBox="1">
              <a:spLocks noChangeArrowheads="1"/>
            </p:cNvSpPr>
            <p:nvPr/>
          </p:nvSpPr>
          <p:spPr bwMode="auto">
            <a:xfrm>
              <a:off x="1149" y="312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1:6</a:t>
              </a:r>
            </a:p>
          </p:txBody>
        </p:sp>
      </p:grpSp>
      <p:grpSp>
        <p:nvGrpSpPr>
          <p:cNvPr id="181" name="Group 53"/>
          <p:cNvGrpSpPr>
            <a:grpSpLocks/>
          </p:cNvGrpSpPr>
          <p:nvPr/>
        </p:nvGrpSpPr>
        <p:grpSpPr bwMode="auto">
          <a:xfrm>
            <a:off x="3003425" y="3487738"/>
            <a:ext cx="1431925" cy="1835150"/>
            <a:chOff x="1940" y="2197"/>
            <a:chExt cx="902" cy="1156"/>
          </a:xfrm>
        </p:grpSpPr>
        <p:sp>
          <p:nvSpPr>
            <p:cNvPr id="182" name="AutoShape 54"/>
            <p:cNvSpPr>
              <a:spLocks noChangeArrowheads="1"/>
            </p:cNvSpPr>
            <p:nvPr/>
          </p:nvSpPr>
          <p:spPr bwMode="auto">
            <a:xfrm>
              <a:off x="2044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83" name="Text Box 55"/>
            <p:cNvSpPr txBox="1">
              <a:spLocks noChangeArrowheads="1"/>
            </p:cNvSpPr>
            <p:nvPr/>
          </p:nvSpPr>
          <p:spPr bwMode="auto">
            <a:xfrm>
              <a:off x="1940" y="2403"/>
              <a:ext cx="83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PHUAMLING MANIM KHANG</a:t>
              </a:r>
            </a:p>
          </p:txBody>
        </p:sp>
        <p:sp>
          <p:nvSpPr>
            <p:cNvPr id="184" name="Text Box 56"/>
            <p:cNvSpPr txBox="1">
              <a:spLocks noChangeArrowheads="1"/>
            </p:cNvSpPr>
            <p:nvPr/>
          </p:nvSpPr>
          <p:spPr bwMode="auto">
            <a:xfrm>
              <a:off x="1992" y="22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TIMOTHI</a:t>
              </a:r>
            </a:p>
          </p:txBody>
        </p:sp>
        <p:sp>
          <p:nvSpPr>
            <p:cNvPr id="185" name="Text Box 57"/>
            <p:cNvSpPr txBox="1">
              <a:spLocks noChangeArrowheads="1"/>
            </p:cNvSpPr>
            <p:nvPr/>
          </p:nvSpPr>
          <p:spPr bwMode="auto">
            <a:xfrm>
              <a:off x="1940" y="311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2:8</a:t>
              </a:r>
            </a:p>
          </p:txBody>
        </p:sp>
      </p:grpSp>
      <p:grpSp>
        <p:nvGrpSpPr>
          <p:cNvPr id="186" name="Group 58"/>
          <p:cNvGrpSpPr>
            <a:grpSpLocks/>
          </p:cNvGrpSpPr>
          <p:nvPr/>
        </p:nvGrpSpPr>
        <p:grpSpPr bwMode="auto">
          <a:xfrm>
            <a:off x="4217863" y="3487738"/>
            <a:ext cx="1431925" cy="1855787"/>
            <a:chOff x="2705" y="2197"/>
            <a:chExt cx="902" cy="1169"/>
          </a:xfrm>
        </p:grpSpPr>
        <p:sp>
          <p:nvSpPr>
            <p:cNvPr id="187" name="AutoShape 59"/>
            <p:cNvSpPr>
              <a:spLocks noChangeArrowheads="1"/>
            </p:cNvSpPr>
            <p:nvPr/>
          </p:nvSpPr>
          <p:spPr bwMode="auto">
            <a:xfrm>
              <a:off x="2806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88" name="Text Box 60"/>
            <p:cNvSpPr txBox="1">
              <a:spLocks noChangeArrowheads="1"/>
            </p:cNvSpPr>
            <p:nvPr/>
          </p:nvSpPr>
          <p:spPr bwMode="auto">
            <a:xfrm>
              <a:off x="272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TIMOTHI</a:t>
              </a:r>
            </a:p>
          </p:txBody>
        </p:sp>
        <p:sp>
          <p:nvSpPr>
            <p:cNvPr id="189" name="Text Box 61"/>
            <p:cNvSpPr txBox="1">
              <a:spLocks noChangeArrowheads="1"/>
            </p:cNvSpPr>
            <p:nvPr/>
          </p:nvSpPr>
          <p:spPr bwMode="auto">
            <a:xfrm>
              <a:off x="2753" y="2361"/>
              <a:ext cx="789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GAYCHAMV TA GAEK O; </a:t>
              </a:r>
              <a:r>
                <a:rPr lang="en-GB" sz="1300" b="1" i="1" dirty="0">
                  <a:solidFill>
                    <a:srgbClr val="FFFFFF"/>
                  </a:solidFill>
                  <a:latin typeface="Helvetica" charset="0"/>
                </a:rPr>
                <a:t>DINC NDAUH BAM O</a:t>
              </a:r>
            </a:p>
          </p:txBody>
        </p:sp>
        <p:sp>
          <p:nvSpPr>
            <p:cNvPr id="190" name="Text Box 62"/>
            <p:cNvSpPr txBox="1">
              <a:spLocks noChangeArrowheads="1"/>
            </p:cNvSpPr>
            <p:nvPr/>
          </p:nvSpPr>
          <p:spPr bwMode="auto">
            <a:xfrm>
              <a:off x="2705" y="312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1:13</a:t>
              </a:r>
            </a:p>
          </p:txBody>
        </p:sp>
      </p:grpSp>
      <p:grpSp>
        <p:nvGrpSpPr>
          <p:cNvPr id="191" name="Group 63"/>
          <p:cNvGrpSpPr>
            <a:grpSpLocks/>
          </p:cNvGrpSpPr>
          <p:nvPr/>
        </p:nvGrpSpPr>
        <p:grpSpPr bwMode="auto">
          <a:xfrm>
            <a:off x="5437063" y="3509963"/>
            <a:ext cx="1431925" cy="1831975"/>
            <a:chOff x="3473" y="2211"/>
            <a:chExt cx="902" cy="1154"/>
          </a:xfrm>
        </p:grpSpPr>
        <p:sp>
          <p:nvSpPr>
            <p:cNvPr id="192" name="AutoShape 64"/>
            <p:cNvSpPr>
              <a:spLocks noChangeArrowheads="1"/>
            </p:cNvSpPr>
            <p:nvPr/>
          </p:nvSpPr>
          <p:spPr bwMode="auto">
            <a:xfrm>
              <a:off x="3568" y="221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93" name="Text Box 65"/>
            <p:cNvSpPr txBox="1">
              <a:spLocks noChangeArrowheads="1"/>
            </p:cNvSpPr>
            <p:nvPr/>
          </p:nvSpPr>
          <p:spPr bwMode="auto">
            <a:xfrm>
              <a:off x="349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TITA</a:t>
              </a:r>
            </a:p>
          </p:txBody>
        </p:sp>
        <p:sp>
          <p:nvSpPr>
            <p:cNvPr id="194" name="Text Box 66"/>
            <p:cNvSpPr txBox="1">
              <a:spLocks noChangeArrowheads="1"/>
            </p:cNvSpPr>
            <p:nvPr/>
          </p:nvSpPr>
          <p:spPr bwMode="auto">
            <a:xfrm>
              <a:off x="3516" y="2403"/>
              <a:ext cx="78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PHUAMLING GANDAIC</a:t>
              </a:r>
              <a:r>
                <a:rPr lang="en-GB" sz="1300" b="1" dirty="0">
                  <a:latin typeface="Helvetica" charset="0"/>
                </a:rPr>
                <a:t> GUN</a:t>
              </a:r>
            </a:p>
          </p:txBody>
        </p:sp>
        <p:sp>
          <p:nvSpPr>
            <p:cNvPr id="195" name="Text Box 67"/>
            <p:cNvSpPr txBox="1">
              <a:spLocks noChangeArrowheads="1"/>
            </p:cNvSpPr>
            <p:nvPr/>
          </p:nvSpPr>
          <p:spPr bwMode="auto">
            <a:xfrm>
              <a:off x="3473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2:1-2</a:t>
              </a:r>
            </a:p>
          </p:txBody>
        </p:sp>
      </p:grpSp>
      <p:grpSp>
        <p:nvGrpSpPr>
          <p:cNvPr id="196" name="Group 68"/>
          <p:cNvGrpSpPr>
            <a:grpSpLocks/>
          </p:cNvGrpSpPr>
          <p:nvPr/>
        </p:nvGrpSpPr>
        <p:grpSpPr bwMode="auto">
          <a:xfrm>
            <a:off x="6665788" y="3519488"/>
            <a:ext cx="1431925" cy="1827212"/>
            <a:chOff x="4247" y="2217"/>
            <a:chExt cx="902" cy="1151"/>
          </a:xfrm>
        </p:grpSpPr>
        <p:sp>
          <p:nvSpPr>
            <p:cNvPr id="197" name="AutoShape 69"/>
            <p:cNvSpPr>
              <a:spLocks noChangeArrowheads="1"/>
            </p:cNvSpPr>
            <p:nvPr/>
          </p:nvSpPr>
          <p:spPr bwMode="auto">
            <a:xfrm>
              <a:off x="4348" y="221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98" name="Text Box 70"/>
            <p:cNvSpPr txBox="1">
              <a:spLocks noChangeArrowheads="1"/>
            </p:cNvSpPr>
            <p:nvPr/>
          </p:nvSpPr>
          <p:spPr bwMode="auto">
            <a:xfrm>
              <a:off x="4292" y="2241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>
                  <a:solidFill>
                    <a:srgbClr val="FFFF00"/>
                  </a:solidFill>
                  <a:latin typeface="Helvetica" charset="0"/>
                </a:rPr>
                <a:t>PHILEMON</a:t>
              </a:r>
            </a:p>
          </p:txBody>
        </p:sp>
        <p:sp>
          <p:nvSpPr>
            <p:cNvPr id="199" name="Text Box 71"/>
            <p:cNvSpPr txBox="1">
              <a:spLocks noChangeArrowheads="1"/>
            </p:cNvSpPr>
            <p:nvPr/>
          </p:nvSpPr>
          <p:spPr bwMode="auto">
            <a:xfrm>
              <a:off x="4294" y="2430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KHRISTA ZANC KHOU KHAT LEV KHAT TA LALOUMEI</a:t>
              </a:r>
              <a:endParaRPr lang="en-GB" sz="1300" b="1" i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200" name="Text Box 72"/>
            <p:cNvSpPr txBox="1">
              <a:spLocks noChangeArrowheads="1"/>
            </p:cNvSpPr>
            <p:nvPr/>
          </p:nvSpPr>
          <p:spPr bwMode="auto">
            <a:xfrm>
              <a:off x="4247" y="312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17-18</a:t>
              </a:r>
            </a:p>
          </p:txBody>
        </p:sp>
      </p:grpSp>
      <p:sp>
        <p:nvSpPr>
          <p:cNvPr id="68730" name="Text Box 122"/>
          <p:cNvSpPr txBox="1">
            <a:spLocks noChangeArrowheads="1"/>
          </p:cNvSpPr>
          <p:nvPr/>
        </p:nvSpPr>
        <p:spPr bwMode="auto">
          <a:xfrm>
            <a:off x="2732112" y="3958208"/>
            <a:ext cx="5105400" cy="2402634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Hebrews 1:4 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…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banchranunc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daic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taph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tapmei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zanc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kumcna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kata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banchranunc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daic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taph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tapmei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tiswlou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  </a:t>
            </a:r>
          </a:p>
        </p:txBody>
      </p:sp>
      <p:sp>
        <p:nvSpPr>
          <p:cNvPr id="68731" name="Text Box 123"/>
          <p:cNvSpPr txBox="1">
            <a:spLocks noChangeArrowheads="1"/>
          </p:cNvSpPr>
          <p:nvPr/>
        </p:nvSpPr>
        <p:spPr bwMode="auto">
          <a:xfrm>
            <a:off x="2314723" y="3958208"/>
            <a:ext cx="5738813" cy="2402634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1 Pitar2:7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kunghmei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e;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tiki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lwm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makmei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“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patloumei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kaikwnpy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the.”</a:t>
            </a:r>
            <a:r>
              <a:rPr lang="en-GB" altLang="ja-JP" b="1" dirty="0">
                <a:solidFill>
                  <a:srgbClr val="FFFFFF"/>
                </a:solidFill>
                <a:latin typeface="Arial Rounded MT Bold" charset="0"/>
              </a:rPr>
              <a:t>‏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68732" name="Text Box 124"/>
          <p:cNvSpPr txBox="1">
            <a:spLocks noChangeArrowheads="1"/>
          </p:cNvSpPr>
          <p:nvPr/>
        </p:nvSpPr>
        <p:spPr bwMode="auto">
          <a:xfrm>
            <a:off x="1174774" y="3355180"/>
            <a:ext cx="8220075" cy="3556796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2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Pitar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2:1   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Kachangc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hamhmei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muczwng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tat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ganv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meic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pang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the.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kumcna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pang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kachangc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hamhmei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dinhpouc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meic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kasic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nchumh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makmei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riakdyn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phungc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kumna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thuakloumeipu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Kaipouc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nuhmak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Heitei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ruc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katumcna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maanmei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phungc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puni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</a:t>
            </a:r>
          </a:p>
        </p:txBody>
      </p:sp>
      <p:sp>
        <p:nvSpPr>
          <p:cNvPr id="68733" name="Text Box 125"/>
          <p:cNvSpPr txBox="1">
            <a:spLocks noChangeArrowheads="1"/>
          </p:cNvSpPr>
          <p:nvPr/>
        </p:nvSpPr>
        <p:spPr bwMode="auto">
          <a:xfrm>
            <a:off x="1092870" y="4313410"/>
            <a:ext cx="8231187" cy="1633193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1 JAHON 5:13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Mpouh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ringcsuangmei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twmei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hypui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 e .</a:t>
            </a:r>
          </a:p>
        </p:txBody>
      </p:sp>
      <p:sp>
        <p:nvSpPr>
          <p:cNvPr id="68734" name="Text Box 126"/>
          <p:cNvSpPr txBox="1">
            <a:spLocks noChangeArrowheads="1"/>
          </p:cNvSpPr>
          <p:nvPr/>
        </p:nvSpPr>
        <p:spPr bwMode="auto">
          <a:xfrm>
            <a:off x="1278283" y="4048125"/>
            <a:ext cx="7859713" cy="2017914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2 JAHON kr.3 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Pu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Pu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Nac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Mpouh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aniu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zauzian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nzianloumei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suaihiam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tilou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diu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;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nchumhmei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nzianmei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miguay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anou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khang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sw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diu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.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68737" name="Text Box 129"/>
          <p:cNvSpPr txBox="1">
            <a:spLocks noChangeArrowheads="1"/>
          </p:cNvSpPr>
          <p:nvPr/>
        </p:nvSpPr>
        <p:spPr bwMode="auto">
          <a:xfrm>
            <a:off x="3273102" y="3958208"/>
            <a:ext cx="3957638" cy="2402634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Jakob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2:26                         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Bumaengh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maekmei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pumc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theihmei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e;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heitei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kumcna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taanv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kazauh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makmei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ramlum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theihmei</a:t>
            </a:r>
            <a:r>
              <a:rPr lang="en-GB" b="1" dirty="0">
                <a:solidFill>
                  <a:srgbClr val="FFFFFF"/>
                </a:solidFill>
                <a:latin typeface="Arial Rounded MT Bold" pitchFamily="-112" charset="0"/>
                <a:ea typeface="+mn-ea"/>
                <a:cs typeface="+mn-cs"/>
              </a:rPr>
              <a:t> de.</a:t>
            </a:r>
          </a:p>
        </p:txBody>
      </p:sp>
      <p:sp>
        <p:nvSpPr>
          <p:cNvPr id="68736" name="Text Box 128"/>
          <p:cNvSpPr txBox="1">
            <a:spLocks noChangeArrowheads="1"/>
          </p:cNvSpPr>
          <p:nvPr/>
        </p:nvSpPr>
        <p:spPr bwMode="auto">
          <a:xfrm>
            <a:off x="1179785" y="3465513"/>
            <a:ext cx="8031163" cy="3172076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JUDA kr. 20-21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Tiki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nzianmei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thiu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thu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nthan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liangmei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lwmmei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panty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kasiamh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thau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o.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Bumaengh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Nthanmei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huayney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bam o;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khatni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Poubauhmei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Jisu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Khrista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kazauzian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paan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rui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ringsuangmei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tilounimei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nkhwan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bam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hei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nangniw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nzianmei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US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US" b="1" dirty="0">
                <a:solidFill>
                  <a:srgbClr val="FFFFFF"/>
                </a:solidFill>
                <a:latin typeface="Arial Rounded MT Bold" charset="0"/>
              </a:rPr>
              <a:t> bam o.</a:t>
            </a:r>
            <a:endParaRPr lang="en-GB" b="1" dirty="0">
              <a:solidFill>
                <a:srgbClr val="FFFFFF"/>
              </a:solidFill>
              <a:latin typeface="Arial Rounded MT Bold" charset="0"/>
            </a:endParaRPr>
          </a:p>
        </p:txBody>
      </p:sp>
      <p:sp>
        <p:nvSpPr>
          <p:cNvPr id="68735" name="Text Box 127"/>
          <p:cNvSpPr txBox="1">
            <a:spLocks noChangeArrowheads="1"/>
          </p:cNvSpPr>
          <p:nvPr/>
        </p:nvSpPr>
        <p:spPr bwMode="auto">
          <a:xfrm>
            <a:off x="987102" y="3517900"/>
            <a:ext cx="8526462" cy="2787355"/>
          </a:xfrm>
          <a:prstGeom prst="rect">
            <a:avLst/>
          </a:prstGeom>
          <a:solidFill>
            <a:srgbClr val="054C1F"/>
          </a:solidFill>
          <a:ln w="57240">
            <a:solidFill>
              <a:srgbClr val="FC0128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3 JAHON kr. 4, 11</a:t>
            </a:r>
          </a:p>
          <a:p>
            <a:pPr algn="ctr" defTabSz="453173">
              <a:lnSpc>
                <a:spcPct val="100000"/>
              </a:lnSpc>
              <a:buClr>
                <a:srgbClr val="FFFFFF"/>
              </a:buClr>
              <a:defRPr/>
            </a:pP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Anacnunc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nchumhmei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khou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lungc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bam e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twmei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chamv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chuna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neihlamei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baihmei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neihlamei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maek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ge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…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Kungcna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nzianmei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lay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nzeic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riu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;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gaymei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lay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nzeic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o.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Gaymei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taanhpuimei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guay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,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tuang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e;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simei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taanhpuimei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tei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thu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Ravguangc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 ta </a:t>
            </a:r>
            <a:r>
              <a:rPr lang="en-GB" b="1" dirty="0" err="1">
                <a:solidFill>
                  <a:srgbClr val="FFFFFF"/>
                </a:solidFill>
                <a:latin typeface="Arial Rounded MT Bold" charset="0"/>
              </a:rPr>
              <a:t>howmakge</a:t>
            </a:r>
            <a:r>
              <a:rPr lang="en-GB" b="1" dirty="0">
                <a:solidFill>
                  <a:srgbClr val="FFFFFF"/>
                </a:solidFill>
                <a:latin typeface="Arial Rounded MT Bold" charset="0"/>
              </a:rPr>
              <a:t>.‏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8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8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8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8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8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8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8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8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8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8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8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8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8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8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8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8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68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8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8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8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68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8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8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68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738" grpId="0" animBg="1"/>
      <p:bldP spid="6873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0290" name="Line 2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40312" name="Text Box 109"/>
          <p:cNvSpPr txBox="1">
            <a:spLocks noChangeArrowheads="1"/>
          </p:cNvSpPr>
          <p:nvPr/>
        </p:nvSpPr>
        <p:spPr bwMode="auto">
          <a:xfrm>
            <a:off x="5110163" y="250825"/>
            <a:ext cx="171291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grpSp>
        <p:nvGrpSpPr>
          <p:cNvPr id="140313" name="Group 110"/>
          <p:cNvGrpSpPr>
            <a:grpSpLocks/>
          </p:cNvGrpSpPr>
          <p:nvPr/>
        </p:nvGrpSpPr>
        <p:grpSpPr bwMode="auto">
          <a:xfrm>
            <a:off x="835025" y="3319463"/>
            <a:ext cx="8378825" cy="2082800"/>
            <a:chOff x="526" y="2091"/>
            <a:chExt cx="5278" cy="1312"/>
          </a:xfrm>
        </p:grpSpPr>
        <p:sp>
          <p:nvSpPr>
            <p:cNvPr id="69743" name="Line 111"/>
            <p:cNvSpPr>
              <a:spLocks noChangeShapeType="1"/>
            </p:cNvSpPr>
            <p:nvPr/>
          </p:nvSpPr>
          <p:spPr bwMode="auto">
            <a:xfrm>
              <a:off x="526" y="3371"/>
              <a:ext cx="4544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9744" name="Line 112"/>
            <p:cNvSpPr>
              <a:spLocks noChangeShapeType="1"/>
            </p:cNvSpPr>
            <p:nvPr/>
          </p:nvSpPr>
          <p:spPr bwMode="auto">
            <a:xfrm>
              <a:off x="5048" y="2091"/>
              <a:ext cx="757" cy="1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69745" name="Line 113"/>
            <p:cNvSpPr>
              <a:spLocks noChangeShapeType="1"/>
            </p:cNvSpPr>
            <p:nvPr/>
          </p:nvSpPr>
          <p:spPr bwMode="auto">
            <a:xfrm>
              <a:off x="5069" y="2124"/>
              <a:ext cx="1" cy="1280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71785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40314" name="Text Box 114"/>
          <p:cNvSpPr txBox="1">
            <a:spLocks noChangeArrowheads="1"/>
          </p:cNvSpPr>
          <p:nvPr/>
        </p:nvSpPr>
        <p:spPr bwMode="auto">
          <a:xfrm>
            <a:off x="9196388" y="71501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0315" name="Text Box 115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66</a:t>
            </a:r>
          </a:p>
        </p:txBody>
      </p:sp>
      <p:sp>
        <p:nvSpPr>
          <p:cNvPr id="118" name="Text Box 1"/>
          <p:cNvSpPr txBox="1">
            <a:spLocks noChangeArrowheads="1"/>
          </p:cNvSpPr>
          <p:nvPr/>
        </p:nvSpPr>
        <p:spPr bwMode="auto">
          <a:xfrm>
            <a:off x="4117975" y="650875"/>
            <a:ext cx="5057775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REYMEI KHOU: PAUL TATDYN NUNC</a:t>
            </a:r>
          </a:p>
        </p:txBody>
      </p:sp>
      <p:grpSp>
        <p:nvGrpSpPr>
          <p:cNvPr id="119" name="Group 2"/>
          <p:cNvGrpSpPr>
            <a:grpSpLocks/>
          </p:cNvGrpSpPr>
          <p:nvPr/>
        </p:nvGrpSpPr>
        <p:grpSpPr bwMode="auto">
          <a:xfrm>
            <a:off x="7986588" y="3546475"/>
            <a:ext cx="1431925" cy="1820863"/>
            <a:chOff x="5079" y="2234"/>
            <a:chExt cx="902" cy="1147"/>
          </a:xfrm>
        </p:grpSpPr>
        <p:sp>
          <p:nvSpPr>
            <p:cNvPr id="120" name="AutoShape 3"/>
            <p:cNvSpPr>
              <a:spLocks noChangeArrowheads="1"/>
            </p:cNvSpPr>
            <p:nvPr/>
          </p:nvSpPr>
          <p:spPr bwMode="auto">
            <a:xfrm>
              <a:off x="5178" y="2234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21" name="Text Box 4"/>
            <p:cNvSpPr txBox="1">
              <a:spLocks noChangeArrowheads="1"/>
            </p:cNvSpPr>
            <p:nvPr/>
          </p:nvSpPr>
          <p:spPr bwMode="auto">
            <a:xfrm>
              <a:off x="5114" y="226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IBRIMEI</a:t>
              </a:r>
            </a:p>
          </p:txBody>
        </p:sp>
        <p:sp>
          <p:nvSpPr>
            <p:cNvPr id="122" name="Text Box 5"/>
            <p:cNvSpPr txBox="1">
              <a:spLocks noChangeArrowheads="1"/>
            </p:cNvSpPr>
            <p:nvPr/>
          </p:nvSpPr>
          <p:spPr bwMode="auto">
            <a:xfrm>
              <a:off x="5124" y="2450"/>
              <a:ext cx="857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JISU KHRISTA: </a:t>
              </a:r>
              <a:r>
                <a:rPr lang="en-GB" sz="1300" b="1" i="1" dirty="0">
                  <a:solidFill>
                    <a:srgbClr val="FFFF00"/>
                  </a:solidFill>
                  <a:latin typeface="Helvetica" charset="0"/>
                </a:rPr>
                <a:t>NGAMPRIMEI,   </a:t>
              </a: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GIUGAMAK-MEI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23" name="Text Box 6"/>
            <p:cNvSpPr txBox="1">
              <a:spLocks noChangeArrowheads="1"/>
            </p:cNvSpPr>
            <p:nvPr/>
          </p:nvSpPr>
          <p:spPr bwMode="auto">
            <a:xfrm>
              <a:off x="5079" y="313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1:4</a:t>
              </a:r>
            </a:p>
          </p:txBody>
        </p:sp>
      </p:grpSp>
      <p:grpSp>
        <p:nvGrpSpPr>
          <p:cNvPr id="124" name="Group 86"/>
          <p:cNvGrpSpPr>
            <a:grpSpLocks/>
          </p:cNvGrpSpPr>
          <p:nvPr/>
        </p:nvGrpSpPr>
        <p:grpSpPr bwMode="auto">
          <a:xfrm>
            <a:off x="647700" y="5538788"/>
            <a:ext cx="1431925" cy="1866900"/>
            <a:chOff x="408" y="3489"/>
            <a:chExt cx="902" cy="1176"/>
          </a:xfrm>
        </p:grpSpPr>
        <p:sp>
          <p:nvSpPr>
            <p:cNvPr id="125" name="AutoShape 87"/>
            <p:cNvSpPr>
              <a:spLocks noChangeArrowheads="1"/>
            </p:cNvSpPr>
            <p:nvPr/>
          </p:nvSpPr>
          <p:spPr bwMode="auto">
            <a:xfrm>
              <a:off x="510" y="3489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26" name="Text Box 88"/>
            <p:cNvSpPr txBox="1">
              <a:spLocks noChangeArrowheads="1"/>
            </p:cNvSpPr>
            <p:nvPr/>
          </p:nvSpPr>
          <p:spPr bwMode="auto">
            <a:xfrm>
              <a:off x="447" y="3526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JAKOB</a:t>
              </a:r>
            </a:p>
          </p:txBody>
        </p:sp>
        <p:sp>
          <p:nvSpPr>
            <p:cNvPr id="127" name="Text Box 89"/>
            <p:cNvSpPr txBox="1">
              <a:spLocks noChangeArrowheads="1"/>
            </p:cNvSpPr>
            <p:nvPr/>
          </p:nvSpPr>
          <p:spPr bwMode="auto">
            <a:xfrm>
              <a:off x="449" y="3672"/>
              <a:ext cx="789" cy="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TINGMIK KATHUIC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LWMMEI   RUI TAANV  SWMEI</a:t>
              </a:r>
              <a:endParaRPr lang="en-GB" sz="13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28" name="Text Box 90"/>
            <p:cNvSpPr txBox="1">
              <a:spLocks noChangeArrowheads="1"/>
            </p:cNvSpPr>
            <p:nvPr/>
          </p:nvSpPr>
          <p:spPr bwMode="auto">
            <a:xfrm>
              <a:off x="408" y="44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2:26</a:t>
              </a:r>
            </a:p>
          </p:txBody>
        </p:sp>
      </p:grpSp>
      <p:grpSp>
        <p:nvGrpSpPr>
          <p:cNvPr id="129" name="Group 91"/>
          <p:cNvGrpSpPr>
            <a:grpSpLocks/>
          </p:cNvGrpSpPr>
          <p:nvPr/>
        </p:nvGrpSpPr>
        <p:grpSpPr bwMode="auto">
          <a:xfrm>
            <a:off x="1788840" y="5548313"/>
            <a:ext cx="1455738" cy="1876425"/>
            <a:chOff x="1172" y="3495"/>
            <a:chExt cx="917" cy="1182"/>
          </a:xfrm>
        </p:grpSpPr>
        <p:sp>
          <p:nvSpPr>
            <p:cNvPr id="130" name="AutoShape 92"/>
            <p:cNvSpPr>
              <a:spLocks noChangeArrowheads="1"/>
            </p:cNvSpPr>
            <p:nvPr/>
          </p:nvSpPr>
          <p:spPr bwMode="auto">
            <a:xfrm>
              <a:off x="1273" y="3495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1" name="Text Box 93"/>
            <p:cNvSpPr txBox="1">
              <a:spLocks noChangeArrowheads="1"/>
            </p:cNvSpPr>
            <p:nvPr/>
          </p:nvSpPr>
          <p:spPr bwMode="auto">
            <a:xfrm>
              <a:off x="1189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PITAR</a:t>
              </a:r>
            </a:p>
          </p:txBody>
        </p:sp>
        <p:sp>
          <p:nvSpPr>
            <p:cNvPr id="132" name="Text Box 94"/>
            <p:cNvSpPr txBox="1">
              <a:spLocks noChangeArrowheads="1"/>
            </p:cNvSpPr>
            <p:nvPr/>
          </p:nvSpPr>
          <p:spPr bwMode="auto">
            <a:xfrm>
              <a:off x="1172" y="3720"/>
              <a:ext cx="832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KHRISTIAN PANTY KHATNI KATHOUC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3" name="Text Box 95"/>
            <p:cNvSpPr txBox="1">
              <a:spLocks noChangeArrowheads="1"/>
            </p:cNvSpPr>
            <p:nvPr/>
          </p:nvSpPr>
          <p:spPr bwMode="auto">
            <a:xfrm>
              <a:off x="1187" y="443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2:7</a:t>
              </a:r>
            </a:p>
          </p:txBody>
        </p:sp>
      </p:grpSp>
      <p:grpSp>
        <p:nvGrpSpPr>
          <p:cNvPr id="134" name="Group 96"/>
          <p:cNvGrpSpPr>
            <a:grpSpLocks/>
          </p:cNvGrpSpPr>
          <p:nvPr/>
        </p:nvGrpSpPr>
        <p:grpSpPr bwMode="auto">
          <a:xfrm>
            <a:off x="2912393" y="5543550"/>
            <a:ext cx="1460500" cy="1885950"/>
            <a:chOff x="1938" y="3492"/>
            <a:chExt cx="920" cy="1188"/>
          </a:xfrm>
        </p:grpSpPr>
        <p:sp>
          <p:nvSpPr>
            <p:cNvPr id="135" name="AutoShape 97"/>
            <p:cNvSpPr>
              <a:spLocks noChangeArrowheads="1"/>
            </p:cNvSpPr>
            <p:nvPr/>
          </p:nvSpPr>
          <p:spPr bwMode="auto">
            <a:xfrm>
              <a:off x="2044" y="349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36" name="Text Box 98"/>
            <p:cNvSpPr txBox="1">
              <a:spLocks noChangeArrowheads="1"/>
            </p:cNvSpPr>
            <p:nvPr/>
          </p:nvSpPr>
          <p:spPr bwMode="auto">
            <a:xfrm>
              <a:off x="1974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PITAR</a:t>
              </a:r>
            </a:p>
          </p:txBody>
        </p:sp>
        <p:sp>
          <p:nvSpPr>
            <p:cNvPr id="137" name="Text Box 99"/>
            <p:cNvSpPr txBox="1">
              <a:spLocks noChangeArrowheads="1"/>
            </p:cNvSpPr>
            <p:nvPr/>
          </p:nvSpPr>
          <p:spPr bwMode="auto">
            <a:xfrm>
              <a:off x="1938" y="3721"/>
              <a:ext cx="880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PHUAMLING KHOU DINC MBIANGHMEI NUNC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38" name="Text Box 100"/>
            <p:cNvSpPr txBox="1">
              <a:spLocks noChangeArrowheads="1"/>
            </p:cNvSpPr>
            <p:nvPr/>
          </p:nvSpPr>
          <p:spPr bwMode="auto">
            <a:xfrm>
              <a:off x="1956" y="443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</a:t>
              </a:r>
            </a:p>
          </p:txBody>
        </p:sp>
      </p:grpSp>
      <p:grpSp>
        <p:nvGrpSpPr>
          <p:cNvPr id="139" name="Group 101"/>
          <p:cNvGrpSpPr>
            <a:grpSpLocks/>
          </p:cNvGrpSpPr>
          <p:nvPr/>
        </p:nvGrpSpPr>
        <p:grpSpPr bwMode="auto">
          <a:xfrm>
            <a:off x="4093096" y="5541963"/>
            <a:ext cx="1706612" cy="1882775"/>
            <a:chOff x="2728" y="3491"/>
            <a:chExt cx="902" cy="1186"/>
          </a:xfrm>
        </p:grpSpPr>
        <p:sp>
          <p:nvSpPr>
            <p:cNvPr id="140" name="AutoShape 102"/>
            <p:cNvSpPr>
              <a:spLocks noChangeArrowheads="1"/>
            </p:cNvSpPr>
            <p:nvPr/>
          </p:nvSpPr>
          <p:spPr bwMode="auto">
            <a:xfrm>
              <a:off x="2807" y="349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" name="Text Box 103"/>
            <p:cNvSpPr txBox="1">
              <a:spLocks noChangeArrowheads="1"/>
            </p:cNvSpPr>
            <p:nvPr/>
          </p:nvSpPr>
          <p:spPr bwMode="auto">
            <a:xfrm>
              <a:off x="2738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JAHON</a:t>
              </a:r>
            </a:p>
          </p:txBody>
        </p:sp>
        <p:sp>
          <p:nvSpPr>
            <p:cNvPr id="142" name="Text Box 104"/>
            <p:cNvSpPr txBox="1">
              <a:spLocks noChangeArrowheads="1"/>
            </p:cNvSpPr>
            <p:nvPr/>
          </p:nvSpPr>
          <p:spPr bwMode="auto">
            <a:xfrm>
              <a:off x="2728" y="3641"/>
              <a:ext cx="869" cy="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200" b="1" dirty="0">
                  <a:solidFill>
                    <a:srgbClr val="CCECFF"/>
                  </a:solidFill>
                  <a:latin typeface="Helvetica" charset="0"/>
                </a:rPr>
                <a:t>NSIHSINGMEI RINGCBAMV</a:t>
              </a:r>
              <a:r>
                <a:rPr lang="en-GB" sz="1200" b="1" dirty="0">
                  <a:solidFill>
                    <a:srgbClr val="FFFFFF"/>
                  </a:solidFill>
                  <a:latin typeface="Helvetica" charset="0"/>
                </a:rPr>
                <a:t>;</a:t>
              </a:r>
              <a:r>
                <a:rPr lang="en-GB" sz="1200" b="1" dirty="0">
                  <a:solidFill>
                    <a:srgbClr val="CCECFF"/>
                  </a:solidFill>
                  <a:latin typeface="Helvetica" charset="0"/>
                </a:rPr>
                <a:t> DINC MBIANGHMEI NUNC KHOU RUI CHARIAK THAY KHANG</a:t>
              </a:r>
              <a:endParaRPr lang="en-GB" sz="12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43" name="Text Box 105"/>
            <p:cNvSpPr txBox="1">
              <a:spLocks noChangeArrowheads="1"/>
            </p:cNvSpPr>
            <p:nvPr/>
          </p:nvSpPr>
          <p:spPr bwMode="auto">
            <a:xfrm>
              <a:off x="2728" y="443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dirty="0">
                  <a:solidFill>
                    <a:srgbClr val="FFFF00"/>
                  </a:solidFill>
                  <a:latin typeface="Helvetica" charset="0"/>
                </a:rPr>
                <a:t>5:13</a:t>
              </a:r>
            </a:p>
          </p:txBody>
        </p:sp>
      </p:grpSp>
      <p:grpSp>
        <p:nvGrpSpPr>
          <p:cNvPr id="144" name="Group 106"/>
          <p:cNvGrpSpPr>
            <a:grpSpLocks/>
          </p:cNvGrpSpPr>
          <p:nvPr/>
        </p:nvGrpSpPr>
        <p:grpSpPr bwMode="auto">
          <a:xfrm>
            <a:off x="5565775" y="5541963"/>
            <a:ext cx="1431925" cy="1884362"/>
            <a:chOff x="3506" y="3491"/>
            <a:chExt cx="902" cy="1187"/>
          </a:xfrm>
        </p:grpSpPr>
        <p:sp>
          <p:nvSpPr>
            <p:cNvPr id="145" name="AutoShape 107"/>
            <p:cNvSpPr>
              <a:spLocks noChangeArrowheads="1"/>
            </p:cNvSpPr>
            <p:nvPr/>
          </p:nvSpPr>
          <p:spPr bwMode="auto">
            <a:xfrm>
              <a:off x="3570" y="349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6" name="Text Box 108"/>
            <p:cNvSpPr txBox="1">
              <a:spLocks noChangeArrowheads="1"/>
            </p:cNvSpPr>
            <p:nvPr/>
          </p:nvSpPr>
          <p:spPr bwMode="auto">
            <a:xfrm>
              <a:off x="3512" y="35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JAHON</a:t>
              </a:r>
            </a:p>
          </p:txBody>
        </p:sp>
        <p:sp>
          <p:nvSpPr>
            <p:cNvPr id="147" name="Text Box 109"/>
            <p:cNvSpPr txBox="1">
              <a:spLocks noChangeArrowheads="1"/>
            </p:cNvSpPr>
            <p:nvPr/>
          </p:nvSpPr>
          <p:spPr bwMode="auto">
            <a:xfrm>
              <a:off x="3510" y="3665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400" b="1" dirty="0">
                  <a:solidFill>
                    <a:srgbClr val="CCECFF"/>
                  </a:solidFill>
                  <a:latin typeface="Helvetica" charset="0"/>
                </a:rPr>
                <a:t>KHRISTA </a:t>
              </a:r>
              <a:r>
                <a:rPr lang="en-GB" sz="1400" b="1" dirty="0">
                  <a:latin typeface="Helvetica" charset="0"/>
                </a:rPr>
                <a:t>LATDANV</a:t>
              </a:r>
              <a:r>
                <a:rPr lang="en-GB" sz="1400" b="1" dirty="0">
                  <a:solidFill>
                    <a:srgbClr val="CCECFF"/>
                  </a:solidFill>
                  <a:latin typeface="Helvetica" charset="0"/>
                </a:rPr>
                <a:t> THEI LAYNA LUNGHMEI</a:t>
              </a:r>
              <a:endParaRPr lang="en-GB" sz="14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48" name="Text Box 110"/>
            <p:cNvSpPr txBox="1">
              <a:spLocks noChangeArrowheads="1"/>
            </p:cNvSpPr>
            <p:nvPr/>
          </p:nvSpPr>
          <p:spPr bwMode="auto">
            <a:xfrm>
              <a:off x="3506" y="443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v. 3</a:t>
              </a:r>
            </a:p>
          </p:txBody>
        </p:sp>
      </p:grpSp>
      <p:grpSp>
        <p:nvGrpSpPr>
          <p:cNvPr id="149" name="Group 111"/>
          <p:cNvGrpSpPr>
            <a:grpSpLocks/>
          </p:cNvGrpSpPr>
          <p:nvPr/>
        </p:nvGrpSpPr>
        <p:grpSpPr bwMode="auto">
          <a:xfrm>
            <a:off x="7981950" y="5534025"/>
            <a:ext cx="1431925" cy="1892300"/>
            <a:chOff x="5028" y="3486"/>
            <a:chExt cx="902" cy="1192"/>
          </a:xfrm>
        </p:grpSpPr>
        <p:sp>
          <p:nvSpPr>
            <p:cNvPr id="150" name="AutoShape 112"/>
            <p:cNvSpPr>
              <a:spLocks noChangeArrowheads="1"/>
            </p:cNvSpPr>
            <p:nvPr/>
          </p:nvSpPr>
          <p:spPr bwMode="auto">
            <a:xfrm>
              <a:off x="5119" y="348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51" name="Text Box 113"/>
            <p:cNvSpPr txBox="1">
              <a:spLocks noChangeArrowheads="1"/>
            </p:cNvSpPr>
            <p:nvPr/>
          </p:nvSpPr>
          <p:spPr bwMode="auto">
            <a:xfrm>
              <a:off x="5030" y="3538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JUDA</a:t>
              </a:r>
            </a:p>
          </p:txBody>
        </p:sp>
        <p:sp>
          <p:nvSpPr>
            <p:cNvPr id="152" name="Text Box 114"/>
            <p:cNvSpPr txBox="1">
              <a:spLocks noChangeArrowheads="1"/>
            </p:cNvSpPr>
            <p:nvPr/>
          </p:nvSpPr>
          <p:spPr bwMode="auto">
            <a:xfrm>
              <a:off x="5062" y="3673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GB" sz="1300" b="1" dirty="0">
                  <a:solidFill>
                    <a:srgbClr val="CCECFF"/>
                  </a:solidFill>
                  <a:latin typeface="Helvetica" charset="0"/>
                </a:rPr>
                <a:t>LWMMEI KHANG RIANRA AKHAENGVMEI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53" name="Text Box 115"/>
            <p:cNvSpPr txBox="1">
              <a:spLocks noChangeArrowheads="1"/>
            </p:cNvSpPr>
            <p:nvPr/>
          </p:nvSpPr>
          <p:spPr bwMode="auto">
            <a:xfrm>
              <a:off x="5028" y="443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20-21</a:t>
              </a:r>
            </a:p>
          </p:txBody>
        </p:sp>
      </p:grpSp>
      <p:grpSp>
        <p:nvGrpSpPr>
          <p:cNvPr id="154" name="Group 116"/>
          <p:cNvGrpSpPr>
            <a:grpSpLocks/>
          </p:cNvGrpSpPr>
          <p:nvPr/>
        </p:nvGrpSpPr>
        <p:grpSpPr bwMode="auto">
          <a:xfrm>
            <a:off x="6777038" y="5551488"/>
            <a:ext cx="1431925" cy="1858962"/>
            <a:chOff x="4269" y="3497"/>
            <a:chExt cx="902" cy="1171"/>
          </a:xfrm>
        </p:grpSpPr>
        <p:sp>
          <p:nvSpPr>
            <p:cNvPr id="155" name="AutoShape 117"/>
            <p:cNvSpPr>
              <a:spLocks noChangeArrowheads="1"/>
            </p:cNvSpPr>
            <p:nvPr/>
          </p:nvSpPr>
          <p:spPr bwMode="auto">
            <a:xfrm>
              <a:off x="4350" y="34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054C1F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56" name="Text Box 118"/>
            <p:cNvSpPr txBox="1">
              <a:spLocks noChangeArrowheads="1"/>
            </p:cNvSpPr>
            <p:nvPr/>
          </p:nvSpPr>
          <p:spPr bwMode="auto">
            <a:xfrm>
              <a:off x="4286" y="3539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3 JAHON</a:t>
              </a:r>
            </a:p>
          </p:txBody>
        </p:sp>
        <p:sp>
          <p:nvSpPr>
            <p:cNvPr id="157" name="Text Box 119"/>
            <p:cNvSpPr txBox="1">
              <a:spLocks noChangeArrowheads="1"/>
            </p:cNvSpPr>
            <p:nvPr/>
          </p:nvSpPr>
          <p:spPr bwMode="auto">
            <a:xfrm>
              <a:off x="4295" y="3673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CCECFF"/>
                </a:buClr>
              </a:pPr>
              <a:r>
                <a:rPr lang="en-US" sz="1300" b="1" dirty="0">
                  <a:solidFill>
                    <a:srgbClr val="CCECFF"/>
                  </a:solidFill>
                  <a:latin typeface="Helvetica" charset="0"/>
                </a:rPr>
                <a:t>JAHON TUANG</a:t>
              </a:r>
              <a:r>
                <a:rPr lang="en-GB" altLang="ja-JP" sz="1300" b="1" dirty="0">
                  <a:solidFill>
                    <a:srgbClr val="CCECFF"/>
                  </a:solidFill>
                  <a:latin typeface="Helvetica" charset="0"/>
                </a:rPr>
                <a:t> </a:t>
              </a:r>
              <a:r>
                <a:rPr lang="en-GB" altLang="ja-JP" sz="1300" b="1" dirty="0">
                  <a:solidFill>
                    <a:srgbClr val="FFFFFF"/>
                  </a:solidFill>
                  <a:latin typeface="Helvetica" charset="0"/>
                </a:rPr>
                <a:t>LATDIU-TATMEI NGAMV</a:t>
              </a:r>
              <a:endParaRPr lang="en-GB" sz="1300" b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158" name="Text Box 120"/>
            <p:cNvSpPr txBox="1">
              <a:spLocks noChangeArrowheads="1"/>
            </p:cNvSpPr>
            <p:nvPr/>
          </p:nvSpPr>
          <p:spPr bwMode="auto">
            <a:xfrm>
              <a:off x="4269" y="442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4, 11</a:t>
              </a:r>
            </a:p>
          </p:txBody>
        </p:sp>
      </p:grpSp>
      <p:sp>
        <p:nvSpPr>
          <p:cNvPr id="159" name="Text Box 121"/>
          <p:cNvSpPr txBox="1">
            <a:spLocks noChangeArrowheads="1"/>
          </p:cNvSpPr>
          <p:nvPr/>
        </p:nvSpPr>
        <p:spPr bwMode="auto">
          <a:xfrm>
            <a:off x="1356792" y="7353300"/>
            <a:ext cx="7751762" cy="4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Arial Rounded MT Bold" charset="0"/>
              </a:rPr>
              <a:t>KANEIMEI KHOU: “MEIC BAIHMEI”  TATDYN NUNC</a:t>
            </a:r>
          </a:p>
        </p:txBody>
      </p:sp>
      <p:grpSp>
        <p:nvGrpSpPr>
          <p:cNvPr id="160" name="Group 15"/>
          <p:cNvGrpSpPr>
            <a:grpSpLocks/>
          </p:cNvGrpSpPr>
          <p:nvPr/>
        </p:nvGrpSpPr>
        <p:grpSpPr bwMode="auto">
          <a:xfrm>
            <a:off x="654050" y="1349375"/>
            <a:ext cx="1431925" cy="1866900"/>
            <a:chOff x="412" y="850"/>
            <a:chExt cx="902" cy="1176"/>
          </a:xfrm>
        </p:grpSpPr>
        <p:sp>
          <p:nvSpPr>
            <p:cNvPr id="161" name="AutoShape 16"/>
            <p:cNvSpPr>
              <a:spLocks noChangeArrowheads="1"/>
            </p:cNvSpPr>
            <p:nvPr/>
          </p:nvSpPr>
          <p:spPr bwMode="auto">
            <a:xfrm>
              <a:off x="509" y="850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62" name="Text Box 17"/>
            <p:cNvSpPr txBox="1">
              <a:spLocks noChangeArrowheads="1"/>
            </p:cNvSpPr>
            <p:nvPr/>
          </p:nvSpPr>
          <p:spPr bwMode="auto">
            <a:xfrm>
              <a:off x="470" y="873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ROMMEI</a:t>
              </a:r>
            </a:p>
          </p:txBody>
        </p:sp>
        <p:sp>
          <p:nvSpPr>
            <p:cNvPr id="163" name="Text Box 18"/>
            <p:cNvSpPr txBox="1">
              <a:spLocks noChangeArrowheads="1"/>
            </p:cNvSpPr>
            <p:nvPr/>
          </p:nvSpPr>
          <p:spPr bwMode="auto">
            <a:xfrm>
              <a:off x="503" y="1119"/>
              <a:ext cx="715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LWMMEI</a:t>
              </a:r>
              <a:r>
                <a:rPr lang="en-GB" sz="1400" b="1" dirty="0">
                  <a:solidFill>
                    <a:srgbClr val="FC0128"/>
                  </a:solidFill>
                  <a:latin typeface="Helvetica" charset="0"/>
                </a:rPr>
                <a:t>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PAAN RUI RAVCHAPTATMEI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64" name="Text Box 19"/>
            <p:cNvSpPr txBox="1">
              <a:spLocks noChangeArrowheads="1"/>
            </p:cNvSpPr>
            <p:nvPr/>
          </p:nvSpPr>
          <p:spPr bwMode="auto">
            <a:xfrm>
              <a:off x="412" y="178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1:17</a:t>
              </a:r>
            </a:p>
          </p:txBody>
        </p:sp>
      </p:grpSp>
      <p:grpSp>
        <p:nvGrpSpPr>
          <p:cNvPr id="165" name="Group 20"/>
          <p:cNvGrpSpPr>
            <a:grpSpLocks/>
          </p:cNvGrpSpPr>
          <p:nvPr/>
        </p:nvGrpSpPr>
        <p:grpSpPr bwMode="auto">
          <a:xfrm>
            <a:off x="5389564" y="1362075"/>
            <a:ext cx="1574800" cy="1844675"/>
            <a:chOff x="3395" y="858"/>
            <a:chExt cx="992" cy="1162"/>
          </a:xfrm>
        </p:grpSpPr>
        <p:sp>
          <p:nvSpPr>
            <p:cNvPr id="166" name="AutoShape 21"/>
            <p:cNvSpPr>
              <a:spLocks noChangeArrowheads="1"/>
            </p:cNvSpPr>
            <p:nvPr/>
          </p:nvSpPr>
          <p:spPr bwMode="auto">
            <a:xfrm>
              <a:off x="3569" y="858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67" name="Text Box 22"/>
            <p:cNvSpPr txBox="1">
              <a:spLocks noChangeArrowheads="1"/>
            </p:cNvSpPr>
            <p:nvPr/>
          </p:nvSpPr>
          <p:spPr bwMode="auto">
            <a:xfrm>
              <a:off x="3510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EPHISIMEI</a:t>
              </a:r>
            </a:p>
          </p:txBody>
        </p:sp>
        <p:sp>
          <p:nvSpPr>
            <p:cNvPr id="168" name="Text Box 23"/>
            <p:cNvSpPr txBox="1">
              <a:spLocks noChangeArrowheads="1"/>
            </p:cNvSpPr>
            <p:nvPr/>
          </p:nvSpPr>
          <p:spPr bwMode="auto">
            <a:xfrm>
              <a:off x="3395" y="1030"/>
              <a:ext cx="992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 LWMLOUMEI NUNC BAMV KHATNI PHAYKAEMV</a:t>
              </a:r>
            </a:p>
          </p:txBody>
        </p:sp>
        <p:sp>
          <p:nvSpPr>
            <p:cNvPr id="169" name="Text Box 24"/>
            <p:cNvSpPr txBox="1">
              <a:spLocks noChangeArrowheads="1"/>
            </p:cNvSpPr>
            <p:nvPr/>
          </p:nvSpPr>
          <p:spPr bwMode="auto">
            <a:xfrm>
              <a:off x="3463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1:3</a:t>
              </a:r>
            </a:p>
          </p:txBody>
        </p:sp>
      </p:grpSp>
      <p:grpSp>
        <p:nvGrpSpPr>
          <p:cNvPr id="170" name="Group 25"/>
          <p:cNvGrpSpPr>
            <a:grpSpLocks/>
          </p:cNvGrpSpPr>
          <p:nvPr/>
        </p:nvGrpSpPr>
        <p:grpSpPr bwMode="auto">
          <a:xfrm>
            <a:off x="6756400" y="1354138"/>
            <a:ext cx="1431925" cy="1857375"/>
            <a:chOff x="4256" y="853"/>
            <a:chExt cx="902" cy="1170"/>
          </a:xfrm>
        </p:grpSpPr>
        <p:sp>
          <p:nvSpPr>
            <p:cNvPr id="171" name="AutoShape 26"/>
            <p:cNvSpPr>
              <a:spLocks noChangeArrowheads="1"/>
            </p:cNvSpPr>
            <p:nvPr/>
          </p:nvSpPr>
          <p:spPr bwMode="auto">
            <a:xfrm>
              <a:off x="4340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72" name="Text Box 27"/>
            <p:cNvSpPr txBox="1">
              <a:spLocks noChangeArrowheads="1"/>
            </p:cNvSpPr>
            <p:nvPr/>
          </p:nvSpPr>
          <p:spPr bwMode="auto">
            <a:xfrm>
              <a:off x="4287" y="87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PHILIPIMEI</a:t>
              </a:r>
            </a:p>
          </p:txBody>
        </p:sp>
        <p:sp>
          <p:nvSpPr>
            <p:cNvPr id="173" name="Text Box 28"/>
            <p:cNvSpPr txBox="1">
              <a:spLocks noChangeArrowheads="1"/>
            </p:cNvSpPr>
            <p:nvPr/>
          </p:nvSpPr>
          <p:spPr bwMode="auto">
            <a:xfrm>
              <a:off x="4292" y="1053"/>
              <a:ext cx="789" cy="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ANIU NEILA JISU KHRISTA</a:t>
              </a:r>
            </a:p>
          </p:txBody>
        </p:sp>
        <p:sp>
          <p:nvSpPr>
            <p:cNvPr id="174" name="Text Box 29"/>
            <p:cNvSpPr txBox="1">
              <a:spLocks noChangeArrowheads="1"/>
            </p:cNvSpPr>
            <p:nvPr/>
          </p:nvSpPr>
          <p:spPr bwMode="auto">
            <a:xfrm>
              <a:off x="4256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4:4</a:t>
              </a:r>
            </a:p>
          </p:txBody>
        </p:sp>
      </p:grpSp>
      <p:grpSp>
        <p:nvGrpSpPr>
          <p:cNvPr id="175" name="Group 30"/>
          <p:cNvGrpSpPr>
            <a:grpSpLocks/>
          </p:cNvGrpSpPr>
          <p:nvPr/>
        </p:nvGrpSpPr>
        <p:grpSpPr bwMode="auto">
          <a:xfrm>
            <a:off x="3049588" y="1354138"/>
            <a:ext cx="1431925" cy="1857375"/>
            <a:chOff x="1921" y="853"/>
            <a:chExt cx="902" cy="1170"/>
          </a:xfrm>
        </p:grpSpPr>
        <p:sp>
          <p:nvSpPr>
            <p:cNvPr id="176" name="AutoShape 31"/>
            <p:cNvSpPr>
              <a:spLocks noChangeArrowheads="1"/>
            </p:cNvSpPr>
            <p:nvPr/>
          </p:nvSpPr>
          <p:spPr bwMode="auto">
            <a:xfrm>
              <a:off x="2042" y="85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77" name="Text Box 32"/>
            <p:cNvSpPr txBox="1">
              <a:spLocks noChangeArrowheads="1"/>
            </p:cNvSpPr>
            <p:nvPr/>
          </p:nvSpPr>
          <p:spPr bwMode="auto">
            <a:xfrm>
              <a:off x="1980" y="884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KOR</a:t>
              </a:r>
            </a:p>
          </p:txBody>
        </p:sp>
        <p:sp>
          <p:nvSpPr>
            <p:cNvPr id="178" name="Text Box 33"/>
            <p:cNvSpPr txBox="1">
              <a:spLocks noChangeArrowheads="1"/>
            </p:cNvSpPr>
            <p:nvPr/>
          </p:nvSpPr>
          <p:spPr bwMode="auto">
            <a:xfrm>
              <a:off x="1984" y="1052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PAUL KALINGMEI LATDIUTATMEI E</a:t>
              </a:r>
            </a:p>
          </p:txBody>
        </p:sp>
        <p:sp>
          <p:nvSpPr>
            <p:cNvPr id="179" name="Text Box 34"/>
            <p:cNvSpPr txBox="1">
              <a:spLocks noChangeArrowheads="1"/>
            </p:cNvSpPr>
            <p:nvPr/>
          </p:nvSpPr>
          <p:spPr bwMode="auto">
            <a:xfrm>
              <a:off x="1921" y="178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12:9</a:t>
              </a:r>
            </a:p>
          </p:txBody>
        </p:sp>
      </p:grpSp>
      <p:grpSp>
        <p:nvGrpSpPr>
          <p:cNvPr id="180" name="Group 35"/>
          <p:cNvGrpSpPr>
            <a:grpSpLocks/>
          </p:cNvGrpSpPr>
          <p:nvPr/>
        </p:nvGrpSpPr>
        <p:grpSpPr bwMode="auto">
          <a:xfrm>
            <a:off x="4295775" y="1352550"/>
            <a:ext cx="1431925" cy="1854200"/>
            <a:chOff x="2706" y="852"/>
            <a:chExt cx="902" cy="1168"/>
          </a:xfrm>
        </p:grpSpPr>
        <p:sp>
          <p:nvSpPr>
            <p:cNvPr id="181" name="AutoShape 36"/>
            <p:cNvSpPr>
              <a:spLocks noChangeArrowheads="1"/>
            </p:cNvSpPr>
            <p:nvPr/>
          </p:nvSpPr>
          <p:spPr bwMode="auto">
            <a:xfrm>
              <a:off x="2806" y="852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82" name="Text Box 37"/>
            <p:cNvSpPr txBox="1">
              <a:spLocks noChangeArrowheads="1"/>
            </p:cNvSpPr>
            <p:nvPr/>
          </p:nvSpPr>
          <p:spPr bwMode="auto">
            <a:xfrm>
              <a:off x="2757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GALATIMEI</a:t>
              </a:r>
            </a:p>
          </p:txBody>
        </p:sp>
        <p:sp>
          <p:nvSpPr>
            <p:cNvPr id="183" name="Text Box 38"/>
            <p:cNvSpPr txBox="1">
              <a:spLocks noChangeArrowheads="1"/>
            </p:cNvSpPr>
            <p:nvPr/>
          </p:nvSpPr>
          <p:spPr bwMode="auto">
            <a:xfrm>
              <a:off x="2850" y="1048"/>
              <a:ext cx="644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00"/>
                  </a:solidFill>
                  <a:latin typeface="Helvetica" charset="0"/>
                </a:rPr>
                <a:t>ZAUZIAN </a:t>
              </a: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NGAMV</a:t>
              </a:r>
              <a:endParaRPr lang="en-GB" sz="1400" b="1" dirty="0">
                <a:solidFill>
                  <a:srgbClr val="FC0128"/>
                </a:solidFill>
                <a:latin typeface="Helvetica" charset="0"/>
              </a:endParaRPr>
            </a:p>
          </p:txBody>
        </p:sp>
        <p:sp>
          <p:nvSpPr>
            <p:cNvPr id="184" name="Text Box 39"/>
            <p:cNvSpPr txBox="1">
              <a:spLocks noChangeArrowheads="1"/>
            </p:cNvSpPr>
            <p:nvPr/>
          </p:nvSpPr>
          <p:spPr bwMode="auto">
            <a:xfrm>
              <a:off x="2706" y="1777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3:2</a:t>
              </a:r>
            </a:p>
          </p:txBody>
        </p:sp>
      </p:grpSp>
      <p:grpSp>
        <p:nvGrpSpPr>
          <p:cNvPr id="185" name="Group 40"/>
          <p:cNvGrpSpPr>
            <a:grpSpLocks/>
          </p:cNvGrpSpPr>
          <p:nvPr/>
        </p:nvGrpSpPr>
        <p:grpSpPr bwMode="auto">
          <a:xfrm>
            <a:off x="1789113" y="1358900"/>
            <a:ext cx="1476375" cy="1865313"/>
            <a:chOff x="1127" y="856"/>
            <a:chExt cx="930" cy="1175"/>
          </a:xfrm>
        </p:grpSpPr>
        <p:sp>
          <p:nvSpPr>
            <p:cNvPr id="186" name="AutoShape 41"/>
            <p:cNvSpPr>
              <a:spLocks noChangeArrowheads="1"/>
            </p:cNvSpPr>
            <p:nvPr/>
          </p:nvSpPr>
          <p:spPr bwMode="auto">
            <a:xfrm>
              <a:off x="1270" y="856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87" name="Text Box 42"/>
            <p:cNvSpPr txBox="1">
              <a:spLocks noChangeArrowheads="1"/>
            </p:cNvSpPr>
            <p:nvPr/>
          </p:nvSpPr>
          <p:spPr bwMode="auto">
            <a:xfrm>
              <a:off x="1206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KOR</a:t>
              </a:r>
            </a:p>
          </p:txBody>
        </p:sp>
        <p:sp>
          <p:nvSpPr>
            <p:cNvPr id="188" name="Text Box 43"/>
            <p:cNvSpPr txBox="1">
              <a:spLocks noChangeArrowheads="1"/>
            </p:cNvSpPr>
            <p:nvPr/>
          </p:nvSpPr>
          <p:spPr bwMode="auto">
            <a:xfrm>
              <a:off x="1127" y="1044"/>
              <a:ext cx="914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PHUAMLING KHOU KHRISTAMEI THIAKRIAK</a:t>
              </a:r>
            </a:p>
          </p:txBody>
        </p:sp>
        <p:sp>
          <p:nvSpPr>
            <p:cNvPr id="189" name="Text Box 44"/>
            <p:cNvSpPr txBox="1">
              <a:spLocks noChangeArrowheads="1"/>
            </p:cNvSpPr>
            <p:nvPr/>
          </p:nvSpPr>
          <p:spPr bwMode="auto">
            <a:xfrm>
              <a:off x="1155" y="1788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1:2</a:t>
              </a:r>
            </a:p>
          </p:txBody>
        </p:sp>
      </p:grpSp>
      <p:grpSp>
        <p:nvGrpSpPr>
          <p:cNvPr id="190" name="Group 45"/>
          <p:cNvGrpSpPr>
            <a:grpSpLocks/>
          </p:cNvGrpSpPr>
          <p:nvPr/>
        </p:nvGrpSpPr>
        <p:grpSpPr bwMode="auto">
          <a:xfrm>
            <a:off x="7947025" y="1366838"/>
            <a:ext cx="1431925" cy="1843087"/>
            <a:chOff x="5006" y="861"/>
            <a:chExt cx="902" cy="1161"/>
          </a:xfrm>
        </p:grpSpPr>
        <p:sp>
          <p:nvSpPr>
            <p:cNvPr id="191" name="AutoShape 46"/>
            <p:cNvSpPr>
              <a:spLocks noChangeArrowheads="1"/>
            </p:cNvSpPr>
            <p:nvPr/>
          </p:nvSpPr>
          <p:spPr bwMode="auto">
            <a:xfrm>
              <a:off x="5117" y="86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81185" dir="2321969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92" name="Text Box 47"/>
            <p:cNvSpPr txBox="1">
              <a:spLocks noChangeArrowheads="1"/>
            </p:cNvSpPr>
            <p:nvPr/>
          </p:nvSpPr>
          <p:spPr bwMode="auto">
            <a:xfrm>
              <a:off x="5064" y="877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KOLOSSIMEI</a:t>
              </a:r>
            </a:p>
          </p:txBody>
        </p:sp>
        <p:sp>
          <p:nvSpPr>
            <p:cNvPr id="193" name="Text Box 48"/>
            <p:cNvSpPr txBox="1">
              <a:spLocks noChangeArrowheads="1"/>
            </p:cNvSpPr>
            <p:nvPr/>
          </p:nvSpPr>
          <p:spPr bwMode="auto">
            <a:xfrm>
              <a:off x="5053" y="1057"/>
              <a:ext cx="789" cy="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400" b="1" dirty="0">
                  <a:solidFill>
                    <a:srgbClr val="FFFFFF"/>
                  </a:solidFill>
                  <a:latin typeface="Helvetica" charset="0"/>
                </a:rPr>
                <a:t>JISU KHRISTA: NGAMPRI-MEIPU E</a:t>
              </a:r>
            </a:p>
          </p:txBody>
        </p:sp>
        <p:sp>
          <p:nvSpPr>
            <p:cNvPr id="194" name="Text Box 49"/>
            <p:cNvSpPr txBox="1">
              <a:spLocks noChangeArrowheads="1"/>
            </p:cNvSpPr>
            <p:nvPr/>
          </p:nvSpPr>
          <p:spPr bwMode="auto">
            <a:xfrm>
              <a:off x="5006" y="1779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2:10</a:t>
              </a:r>
            </a:p>
          </p:txBody>
        </p:sp>
      </p:grpSp>
      <p:grpSp>
        <p:nvGrpSpPr>
          <p:cNvPr id="195" name="Group 43"/>
          <p:cNvGrpSpPr>
            <a:grpSpLocks/>
          </p:cNvGrpSpPr>
          <p:nvPr/>
        </p:nvGrpSpPr>
        <p:grpSpPr bwMode="auto">
          <a:xfrm>
            <a:off x="555500" y="3497263"/>
            <a:ext cx="1431925" cy="1844675"/>
            <a:chOff x="398" y="2203"/>
            <a:chExt cx="902" cy="1162"/>
          </a:xfrm>
        </p:grpSpPr>
        <p:sp>
          <p:nvSpPr>
            <p:cNvPr id="196" name="AutoShape 44"/>
            <p:cNvSpPr>
              <a:spLocks noChangeArrowheads="1"/>
            </p:cNvSpPr>
            <p:nvPr/>
          </p:nvSpPr>
          <p:spPr bwMode="auto">
            <a:xfrm>
              <a:off x="510" y="2203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97" name="Text Box 45"/>
            <p:cNvSpPr txBox="1">
              <a:spLocks noChangeArrowheads="1"/>
            </p:cNvSpPr>
            <p:nvPr/>
          </p:nvSpPr>
          <p:spPr bwMode="auto">
            <a:xfrm>
              <a:off x="459" y="2228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THESA</a:t>
              </a:r>
            </a:p>
          </p:txBody>
        </p:sp>
        <p:sp>
          <p:nvSpPr>
            <p:cNvPr id="198" name="Text Box 46"/>
            <p:cNvSpPr txBox="1">
              <a:spLocks noChangeArrowheads="1"/>
            </p:cNvSpPr>
            <p:nvPr/>
          </p:nvSpPr>
          <p:spPr bwMode="auto">
            <a:xfrm>
              <a:off x="466" y="2493"/>
              <a:ext cx="797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NKHAMHMEI GANV THOUDUAK NUNC</a:t>
              </a:r>
            </a:p>
          </p:txBody>
        </p:sp>
        <p:sp>
          <p:nvSpPr>
            <p:cNvPr id="199" name="Text Box 47"/>
            <p:cNvSpPr txBox="1">
              <a:spLocks noChangeArrowheads="1"/>
            </p:cNvSpPr>
            <p:nvPr/>
          </p:nvSpPr>
          <p:spPr bwMode="auto">
            <a:xfrm>
              <a:off x="398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1:10</a:t>
              </a:r>
            </a:p>
          </p:txBody>
        </p:sp>
      </p:grpSp>
      <p:grpSp>
        <p:nvGrpSpPr>
          <p:cNvPr id="200" name="Group 48"/>
          <p:cNvGrpSpPr>
            <a:grpSpLocks/>
          </p:cNvGrpSpPr>
          <p:nvPr/>
        </p:nvGrpSpPr>
        <p:grpSpPr bwMode="auto">
          <a:xfrm>
            <a:off x="1747713" y="3506788"/>
            <a:ext cx="1441450" cy="1838325"/>
            <a:chOff x="1149" y="2209"/>
            <a:chExt cx="908" cy="1158"/>
          </a:xfrm>
        </p:grpSpPr>
        <p:sp>
          <p:nvSpPr>
            <p:cNvPr id="201" name="AutoShape 49"/>
            <p:cNvSpPr>
              <a:spLocks noChangeArrowheads="1"/>
            </p:cNvSpPr>
            <p:nvPr/>
          </p:nvSpPr>
          <p:spPr bwMode="auto">
            <a:xfrm>
              <a:off x="1272" y="2209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202" name="Text Box 50"/>
            <p:cNvSpPr txBox="1">
              <a:spLocks noChangeArrowheads="1"/>
            </p:cNvSpPr>
            <p:nvPr/>
          </p:nvSpPr>
          <p:spPr bwMode="auto">
            <a:xfrm>
              <a:off x="1211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THESA</a:t>
              </a:r>
            </a:p>
          </p:txBody>
        </p:sp>
        <p:sp>
          <p:nvSpPr>
            <p:cNvPr id="203" name="Text Box 51"/>
            <p:cNvSpPr txBox="1">
              <a:spLocks noChangeArrowheads="1"/>
            </p:cNvSpPr>
            <p:nvPr/>
          </p:nvSpPr>
          <p:spPr bwMode="auto">
            <a:xfrm>
              <a:off x="1205" y="2436"/>
              <a:ext cx="852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GUANGNIMEI POUBAUH-MEI TINGMIK</a:t>
              </a:r>
            </a:p>
          </p:txBody>
        </p:sp>
        <p:sp>
          <p:nvSpPr>
            <p:cNvPr id="204" name="Text Box 52"/>
            <p:cNvSpPr txBox="1">
              <a:spLocks noChangeArrowheads="1"/>
            </p:cNvSpPr>
            <p:nvPr/>
          </p:nvSpPr>
          <p:spPr bwMode="auto">
            <a:xfrm>
              <a:off x="1149" y="3124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1:6</a:t>
              </a:r>
            </a:p>
          </p:txBody>
        </p:sp>
      </p:grpSp>
      <p:grpSp>
        <p:nvGrpSpPr>
          <p:cNvPr id="205" name="Group 53"/>
          <p:cNvGrpSpPr>
            <a:grpSpLocks/>
          </p:cNvGrpSpPr>
          <p:nvPr/>
        </p:nvGrpSpPr>
        <p:grpSpPr bwMode="auto">
          <a:xfrm>
            <a:off x="3003425" y="3487738"/>
            <a:ext cx="1431925" cy="1835150"/>
            <a:chOff x="1940" y="2197"/>
            <a:chExt cx="902" cy="1156"/>
          </a:xfrm>
        </p:grpSpPr>
        <p:sp>
          <p:nvSpPr>
            <p:cNvPr id="206" name="AutoShape 54"/>
            <p:cNvSpPr>
              <a:spLocks noChangeArrowheads="1"/>
            </p:cNvSpPr>
            <p:nvPr/>
          </p:nvSpPr>
          <p:spPr bwMode="auto">
            <a:xfrm>
              <a:off x="2044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207" name="Text Box 55"/>
            <p:cNvSpPr txBox="1">
              <a:spLocks noChangeArrowheads="1"/>
            </p:cNvSpPr>
            <p:nvPr/>
          </p:nvSpPr>
          <p:spPr bwMode="auto">
            <a:xfrm>
              <a:off x="1940" y="2403"/>
              <a:ext cx="83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PHUAMLING MANIM KHANG</a:t>
              </a:r>
            </a:p>
          </p:txBody>
        </p:sp>
        <p:sp>
          <p:nvSpPr>
            <p:cNvPr id="208" name="Text Box 56"/>
            <p:cNvSpPr txBox="1">
              <a:spLocks noChangeArrowheads="1"/>
            </p:cNvSpPr>
            <p:nvPr/>
          </p:nvSpPr>
          <p:spPr bwMode="auto">
            <a:xfrm>
              <a:off x="1992" y="2230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1 TIMOTHI</a:t>
              </a:r>
            </a:p>
          </p:txBody>
        </p:sp>
        <p:sp>
          <p:nvSpPr>
            <p:cNvPr id="209" name="Text Box 57"/>
            <p:cNvSpPr txBox="1">
              <a:spLocks noChangeArrowheads="1"/>
            </p:cNvSpPr>
            <p:nvPr/>
          </p:nvSpPr>
          <p:spPr bwMode="auto">
            <a:xfrm>
              <a:off x="1940" y="3110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2:8</a:t>
              </a:r>
            </a:p>
          </p:txBody>
        </p:sp>
      </p:grpSp>
      <p:grpSp>
        <p:nvGrpSpPr>
          <p:cNvPr id="210" name="Group 58"/>
          <p:cNvGrpSpPr>
            <a:grpSpLocks/>
          </p:cNvGrpSpPr>
          <p:nvPr/>
        </p:nvGrpSpPr>
        <p:grpSpPr bwMode="auto">
          <a:xfrm>
            <a:off x="4217863" y="3487738"/>
            <a:ext cx="1431925" cy="1855787"/>
            <a:chOff x="2705" y="2197"/>
            <a:chExt cx="902" cy="1169"/>
          </a:xfrm>
        </p:grpSpPr>
        <p:sp>
          <p:nvSpPr>
            <p:cNvPr id="211" name="AutoShape 59"/>
            <p:cNvSpPr>
              <a:spLocks noChangeArrowheads="1"/>
            </p:cNvSpPr>
            <p:nvPr/>
          </p:nvSpPr>
          <p:spPr bwMode="auto">
            <a:xfrm>
              <a:off x="2806" y="219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212" name="Text Box 60"/>
            <p:cNvSpPr txBox="1">
              <a:spLocks noChangeArrowheads="1"/>
            </p:cNvSpPr>
            <p:nvPr/>
          </p:nvSpPr>
          <p:spPr bwMode="auto">
            <a:xfrm>
              <a:off x="272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2 TIMOTHI</a:t>
              </a:r>
            </a:p>
          </p:txBody>
        </p:sp>
        <p:sp>
          <p:nvSpPr>
            <p:cNvPr id="213" name="Text Box 61"/>
            <p:cNvSpPr txBox="1">
              <a:spLocks noChangeArrowheads="1"/>
            </p:cNvSpPr>
            <p:nvPr/>
          </p:nvSpPr>
          <p:spPr bwMode="auto">
            <a:xfrm>
              <a:off x="2753" y="2361"/>
              <a:ext cx="789" cy="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GAYCHAMV TA GAEK O; </a:t>
              </a:r>
              <a:r>
                <a:rPr lang="en-GB" sz="1300" b="1" i="1" dirty="0">
                  <a:solidFill>
                    <a:srgbClr val="FFFFFF"/>
                  </a:solidFill>
                  <a:latin typeface="Helvetica" charset="0"/>
                </a:rPr>
                <a:t>DINC NDAUH BAM O</a:t>
              </a:r>
            </a:p>
          </p:txBody>
        </p:sp>
        <p:sp>
          <p:nvSpPr>
            <p:cNvPr id="214" name="Text Box 62"/>
            <p:cNvSpPr txBox="1">
              <a:spLocks noChangeArrowheads="1"/>
            </p:cNvSpPr>
            <p:nvPr/>
          </p:nvSpPr>
          <p:spPr bwMode="auto">
            <a:xfrm>
              <a:off x="2705" y="3123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1:13</a:t>
              </a:r>
            </a:p>
          </p:txBody>
        </p:sp>
      </p:grpSp>
      <p:grpSp>
        <p:nvGrpSpPr>
          <p:cNvPr id="215" name="Group 63"/>
          <p:cNvGrpSpPr>
            <a:grpSpLocks/>
          </p:cNvGrpSpPr>
          <p:nvPr/>
        </p:nvGrpSpPr>
        <p:grpSpPr bwMode="auto">
          <a:xfrm>
            <a:off x="5437063" y="3509963"/>
            <a:ext cx="1431925" cy="1831975"/>
            <a:chOff x="3473" y="2211"/>
            <a:chExt cx="902" cy="1154"/>
          </a:xfrm>
        </p:grpSpPr>
        <p:sp>
          <p:nvSpPr>
            <p:cNvPr id="216" name="AutoShape 64"/>
            <p:cNvSpPr>
              <a:spLocks noChangeArrowheads="1"/>
            </p:cNvSpPr>
            <p:nvPr/>
          </p:nvSpPr>
          <p:spPr bwMode="auto">
            <a:xfrm>
              <a:off x="3568" y="2211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217" name="Text Box 65"/>
            <p:cNvSpPr txBox="1">
              <a:spLocks noChangeArrowheads="1"/>
            </p:cNvSpPr>
            <p:nvPr/>
          </p:nvSpPr>
          <p:spPr bwMode="auto">
            <a:xfrm>
              <a:off x="3497" y="2232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 dirty="0">
                  <a:solidFill>
                    <a:srgbClr val="FFFF00"/>
                  </a:solidFill>
                  <a:latin typeface="Helvetica" charset="0"/>
                </a:rPr>
                <a:t>TITA</a:t>
              </a:r>
            </a:p>
          </p:txBody>
        </p:sp>
        <p:sp>
          <p:nvSpPr>
            <p:cNvPr id="218" name="Text Box 66"/>
            <p:cNvSpPr txBox="1">
              <a:spLocks noChangeArrowheads="1"/>
            </p:cNvSpPr>
            <p:nvPr/>
          </p:nvSpPr>
          <p:spPr bwMode="auto">
            <a:xfrm>
              <a:off x="3516" y="2403"/>
              <a:ext cx="783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00"/>
                  </a:solidFill>
                  <a:latin typeface="Helvetica" charset="0"/>
                </a:rPr>
                <a:t>PHUAMLING GANDAIC</a:t>
              </a:r>
              <a:r>
                <a:rPr lang="en-GB" sz="1300" b="1" dirty="0">
                  <a:latin typeface="Helvetica" charset="0"/>
                </a:rPr>
                <a:t> GUN</a:t>
              </a:r>
            </a:p>
          </p:txBody>
        </p:sp>
        <p:sp>
          <p:nvSpPr>
            <p:cNvPr id="219" name="Text Box 67"/>
            <p:cNvSpPr txBox="1">
              <a:spLocks noChangeArrowheads="1"/>
            </p:cNvSpPr>
            <p:nvPr/>
          </p:nvSpPr>
          <p:spPr bwMode="auto">
            <a:xfrm>
              <a:off x="3473" y="3122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 u="sng">
                  <a:solidFill>
                    <a:srgbClr val="FFFF00"/>
                  </a:solidFill>
                  <a:latin typeface="Helvetica" charset="0"/>
                </a:rPr>
                <a:t>2:1-2</a:t>
              </a:r>
            </a:p>
          </p:txBody>
        </p:sp>
      </p:grpSp>
      <p:grpSp>
        <p:nvGrpSpPr>
          <p:cNvPr id="220" name="Group 68"/>
          <p:cNvGrpSpPr>
            <a:grpSpLocks/>
          </p:cNvGrpSpPr>
          <p:nvPr/>
        </p:nvGrpSpPr>
        <p:grpSpPr bwMode="auto">
          <a:xfrm>
            <a:off x="6665788" y="3519488"/>
            <a:ext cx="1431925" cy="1827212"/>
            <a:chOff x="4247" y="2217"/>
            <a:chExt cx="902" cy="1151"/>
          </a:xfrm>
        </p:grpSpPr>
        <p:sp>
          <p:nvSpPr>
            <p:cNvPr id="221" name="AutoShape 69"/>
            <p:cNvSpPr>
              <a:spLocks noChangeArrowheads="1"/>
            </p:cNvSpPr>
            <p:nvPr/>
          </p:nvSpPr>
          <p:spPr bwMode="auto">
            <a:xfrm>
              <a:off x="4348" y="2217"/>
              <a:ext cx="667" cy="880"/>
            </a:xfrm>
            <a:prstGeom prst="roundRect">
              <a:avLst>
                <a:gd name="adj" fmla="val 16667"/>
              </a:avLst>
            </a:prstGeom>
            <a:solidFill>
              <a:srgbClr val="1822CD"/>
            </a:solidFill>
            <a:ln w="38160">
              <a:solidFill>
                <a:srgbClr val="000000"/>
              </a:solidFill>
              <a:miter lim="800000"/>
              <a:headEnd/>
              <a:tailEnd/>
            </a:ln>
            <a:effectLst>
              <a:outerShdw blurRad="63500" dist="73964" dir="1863565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222" name="Text Box 70"/>
            <p:cNvSpPr txBox="1">
              <a:spLocks noChangeArrowheads="1"/>
            </p:cNvSpPr>
            <p:nvPr/>
          </p:nvSpPr>
          <p:spPr bwMode="auto">
            <a:xfrm>
              <a:off x="4292" y="2241"/>
              <a:ext cx="78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750"/>
                </a:spcBef>
                <a:buClr>
                  <a:srgbClr val="FFFF00"/>
                </a:buClr>
              </a:pPr>
              <a:r>
                <a:rPr lang="en-GB" sz="1200" b="1">
                  <a:solidFill>
                    <a:srgbClr val="FFFF00"/>
                  </a:solidFill>
                  <a:latin typeface="Helvetica" charset="0"/>
                </a:rPr>
                <a:t>PHILEMON</a:t>
              </a:r>
            </a:p>
          </p:txBody>
        </p:sp>
        <p:sp>
          <p:nvSpPr>
            <p:cNvPr id="223" name="Text Box 71"/>
            <p:cNvSpPr txBox="1">
              <a:spLocks noChangeArrowheads="1"/>
            </p:cNvSpPr>
            <p:nvPr/>
          </p:nvSpPr>
          <p:spPr bwMode="auto">
            <a:xfrm>
              <a:off x="4294" y="2430"/>
              <a:ext cx="789" cy="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875"/>
                </a:spcBef>
                <a:buClr>
                  <a:srgbClr val="FFFFFF"/>
                </a:buClr>
              </a:pPr>
              <a:r>
                <a:rPr lang="en-GB" sz="1300" b="1" dirty="0">
                  <a:solidFill>
                    <a:srgbClr val="FFFFFF"/>
                  </a:solidFill>
                  <a:latin typeface="Helvetica" charset="0"/>
                </a:rPr>
                <a:t>KHRISTA ZANC KHOU KHAT LEV KHAT TA LALOUMEI</a:t>
              </a:r>
              <a:endParaRPr lang="en-GB" sz="1300" b="1" i="1" dirty="0">
                <a:solidFill>
                  <a:srgbClr val="FFFFFF"/>
                </a:solidFill>
                <a:latin typeface="Helvetica" charset="0"/>
              </a:endParaRPr>
            </a:p>
          </p:txBody>
        </p:sp>
        <p:sp>
          <p:nvSpPr>
            <p:cNvPr id="224" name="Text Box 72"/>
            <p:cNvSpPr txBox="1">
              <a:spLocks noChangeArrowheads="1"/>
            </p:cNvSpPr>
            <p:nvPr/>
          </p:nvSpPr>
          <p:spPr bwMode="auto">
            <a:xfrm>
              <a:off x="4247" y="3125"/>
              <a:ext cx="9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125"/>
                </a:spcBef>
                <a:buClr>
                  <a:srgbClr val="FFFF00"/>
                </a:buClr>
              </a:pPr>
              <a:r>
                <a:rPr lang="en-GB" sz="1800" b="1">
                  <a:solidFill>
                    <a:srgbClr val="FFFF00"/>
                  </a:solidFill>
                  <a:latin typeface="Helvetica" charset="0"/>
                </a:rPr>
                <a:t>vv. 17-18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48"/>
          <p:cNvGrpSpPr>
            <a:grpSpLocks/>
          </p:cNvGrpSpPr>
          <p:nvPr/>
        </p:nvGrpSpPr>
        <p:grpSpPr bwMode="auto">
          <a:xfrm>
            <a:off x="0" y="-15875"/>
            <a:ext cx="10058400" cy="7786688"/>
            <a:chOff x="223" y="-10"/>
            <a:chExt cx="5832" cy="4905"/>
          </a:xfrm>
        </p:grpSpPr>
        <p:pic>
          <p:nvPicPr>
            <p:cNvPr id="142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23" t="18144" r="4735" b="10156"/>
            <a:stretch>
              <a:fillRect/>
            </a:stretch>
          </p:blipFill>
          <p:spPr bwMode="auto">
            <a:xfrm>
              <a:off x="223" y="-10"/>
              <a:ext cx="5833" cy="4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51" name="Rectangle 3"/>
            <p:cNvSpPr>
              <a:spLocks noChangeArrowheads="1"/>
            </p:cNvSpPr>
            <p:nvPr/>
          </p:nvSpPr>
          <p:spPr bwMode="auto">
            <a:xfrm>
              <a:off x="541" y="1974"/>
              <a:ext cx="369" cy="339"/>
            </a:xfrm>
            <a:prstGeom prst="rect">
              <a:avLst/>
            </a:prstGeom>
            <a:solidFill>
              <a:srgbClr val="3973D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</p:grpSp>
      <p:sp>
        <p:nvSpPr>
          <p:cNvPr id="70661" name="Text Box 5"/>
          <p:cNvSpPr txBox="1">
            <a:spLocks noChangeArrowheads="1"/>
          </p:cNvSpPr>
          <p:nvPr/>
        </p:nvSpPr>
        <p:spPr bwMode="auto">
          <a:xfrm>
            <a:off x="3617913" y="2100263"/>
            <a:ext cx="12525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</a:p>
        </p:txBody>
      </p:sp>
      <p:sp>
        <p:nvSpPr>
          <p:cNvPr id="70662" name="Text Box 6"/>
          <p:cNvSpPr txBox="1">
            <a:spLocks noChangeArrowheads="1"/>
          </p:cNvSpPr>
          <p:nvPr/>
        </p:nvSpPr>
        <p:spPr bwMode="auto">
          <a:xfrm>
            <a:off x="3546475" y="498475"/>
            <a:ext cx="223678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KORINMEI</a:t>
            </a:r>
          </a:p>
        </p:txBody>
      </p:sp>
      <p:sp>
        <p:nvSpPr>
          <p:cNvPr id="70663" name="Text Box 7"/>
          <p:cNvSpPr txBox="1">
            <a:spLocks noChangeArrowheads="1"/>
          </p:cNvSpPr>
          <p:nvPr/>
        </p:nvSpPr>
        <p:spPr bwMode="auto">
          <a:xfrm>
            <a:off x="8034338" y="3009900"/>
            <a:ext cx="1836737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GALATIMEI..</a:t>
            </a:r>
          </a:p>
        </p:txBody>
      </p:sp>
      <p:sp>
        <p:nvSpPr>
          <p:cNvPr id="70664" name="Text Box 8"/>
          <p:cNvSpPr txBox="1">
            <a:spLocks noChangeArrowheads="1"/>
          </p:cNvSpPr>
          <p:nvPr/>
        </p:nvSpPr>
        <p:spPr bwMode="auto">
          <a:xfrm>
            <a:off x="4432300" y="1951038"/>
            <a:ext cx="2847975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KORINMEI</a:t>
            </a:r>
          </a:p>
        </p:txBody>
      </p:sp>
      <p:sp>
        <p:nvSpPr>
          <p:cNvPr id="70665" name="Text Box 9"/>
          <p:cNvSpPr txBox="1">
            <a:spLocks noChangeArrowheads="1"/>
          </p:cNvSpPr>
          <p:nvPr/>
        </p:nvSpPr>
        <p:spPr bwMode="auto">
          <a:xfrm>
            <a:off x="1717675" y="282575"/>
            <a:ext cx="1806575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</a:p>
        </p:txBody>
      </p:sp>
      <p:sp>
        <p:nvSpPr>
          <p:cNvPr id="70666" name="Text Box 10"/>
          <p:cNvSpPr txBox="1">
            <a:spLocks noChangeArrowheads="1"/>
          </p:cNvSpPr>
          <p:nvPr/>
        </p:nvSpPr>
        <p:spPr bwMode="auto">
          <a:xfrm>
            <a:off x="3597275" y="2406650"/>
            <a:ext cx="12525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THESS</a:t>
            </a:r>
          </a:p>
        </p:txBody>
      </p:sp>
      <p:sp>
        <p:nvSpPr>
          <p:cNvPr id="70667" name="Text Box 11"/>
          <p:cNvSpPr txBox="1">
            <a:spLocks noChangeArrowheads="1"/>
          </p:cNvSpPr>
          <p:nvPr/>
        </p:nvSpPr>
        <p:spPr bwMode="auto">
          <a:xfrm>
            <a:off x="3586163" y="2716213"/>
            <a:ext cx="1350962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THESS..</a:t>
            </a:r>
          </a:p>
        </p:txBody>
      </p:sp>
      <p:sp>
        <p:nvSpPr>
          <p:cNvPr id="70668" name="Text Box 12"/>
          <p:cNvSpPr txBox="1">
            <a:spLocks noChangeArrowheads="1"/>
          </p:cNvSpPr>
          <p:nvPr/>
        </p:nvSpPr>
        <p:spPr bwMode="auto">
          <a:xfrm>
            <a:off x="1770063" y="603250"/>
            <a:ext cx="1700212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</p:txBody>
      </p:sp>
      <p:sp>
        <p:nvSpPr>
          <p:cNvPr id="70669" name="Text Box 13"/>
          <p:cNvSpPr txBox="1">
            <a:spLocks noChangeArrowheads="1"/>
          </p:cNvSpPr>
          <p:nvPr/>
        </p:nvSpPr>
        <p:spPr bwMode="auto">
          <a:xfrm>
            <a:off x="263525" y="1290638"/>
            <a:ext cx="1719263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IBRIMEI?</a:t>
            </a:r>
          </a:p>
        </p:txBody>
      </p:sp>
      <p:sp>
        <p:nvSpPr>
          <p:cNvPr id="70670" name="Text Box 14"/>
          <p:cNvSpPr txBox="1">
            <a:spLocks noChangeArrowheads="1"/>
          </p:cNvSpPr>
          <p:nvPr/>
        </p:nvSpPr>
        <p:spPr bwMode="auto">
          <a:xfrm>
            <a:off x="7267575" y="5122863"/>
            <a:ext cx="1254125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JAKOB</a:t>
            </a:r>
          </a:p>
        </p:txBody>
      </p:sp>
      <p:sp>
        <p:nvSpPr>
          <p:cNvPr id="70671" name="Text Box 15"/>
          <p:cNvSpPr txBox="1">
            <a:spLocks noChangeArrowheads="1"/>
          </p:cNvSpPr>
          <p:nvPr/>
        </p:nvSpPr>
        <p:spPr bwMode="auto">
          <a:xfrm>
            <a:off x="5230813" y="2578100"/>
            <a:ext cx="1250950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JAHON </a:t>
            </a:r>
          </a:p>
        </p:txBody>
      </p:sp>
      <p:sp>
        <p:nvSpPr>
          <p:cNvPr id="70672" name="Text Box 16"/>
          <p:cNvSpPr txBox="1">
            <a:spLocks noChangeArrowheads="1"/>
          </p:cNvSpPr>
          <p:nvPr/>
        </p:nvSpPr>
        <p:spPr bwMode="auto">
          <a:xfrm>
            <a:off x="5230812" y="3233738"/>
            <a:ext cx="1454571" cy="36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3 JAHON..</a:t>
            </a:r>
          </a:p>
        </p:txBody>
      </p:sp>
      <p:sp>
        <p:nvSpPr>
          <p:cNvPr id="70673" name="Text Box 17"/>
          <p:cNvSpPr txBox="1">
            <a:spLocks noChangeArrowheads="1"/>
          </p:cNvSpPr>
          <p:nvPr/>
        </p:nvSpPr>
        <p:spPr bwMode="auto">
          <a:xfrm>
            <a:off x="7243763" y="5410200"/>
            <a:ext cx="1252537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JUDA..</a:t>
            </a:r>
          </a:p>
        </p:txBody>
      </p:sp>
      <p:sp>
        <p:nvSpPr>
          <p:cNvPr id="70674" name="Text Box 18"/>
          <p:cNvSpPr txBox="1">
            <a:spLocks noChangeArrowheads="1"/>
          </p:cNvSpPr>
          <p:nvPr/>
        </p:nvSpPr>
        <p:spPr bwMode="auto">
          <a:xfrm>
            <a:off x="5230813" y="2890838"/>
            <a:ext cx="1250950" cy="40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20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</a:p>
        </p:txBody>
      </p: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5083175" y="1122363"/>
            <a:ext cx="2795588" cy="777875"/>
            <a:chOff x="3202" y="707"/>
            <a:chExt cx="1761" cy="490"/>
          </a:xfrm>
        </p:grpSpPr>
        <p:sp>
          <p:nvSpPr>
            <p:cNvPr id="70676" name="Oval 20"/>
            <p:cNvSpPr>
              <a:spLocks noChangeArrowheads="1"/>
            </p:cNvSpPr>
            <p:nvPr/>
          </p:nvSpPr>
          <p:spPr bwMode="auto">
            <a:xfrm>
              <a:off x="3634" y="1030"/>
              <a:ext cx="162" cy="167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357" name="Text Box 21"/>
            <p:cNvSpPr txBox="1">
              <a:spLocks noChangeArrowheads="1"/>
            </p:cNvSpPr>
            <p:nvPr/>
          </p:nvSpPr>
          <p:spPr bwMode="auto">
            <a:xfrm>
              <a:off x="3202" y="707"/>
              <a:ext cx="1761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76F774"/>
                </a:buClr>
                <a:defRPr/>
              </a:pPr>
              <a:r>
                <a:rPr lang="en-GB" sz="2900" b="1" i="1" dirty="0">
                  <a:solidFill>
                    <a:srgbClr val="76F774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Arial Black" charset="0"/>
                </a:rPr>
                <a:t>EPHISI</a:t>
              </a:r>
            </a:p>
          </p:txBody>
        </p:sp>
      </p:grpSp>
      <p:sp>
        <p:nvSpPr>
          <p:cNvPr id="70678" name="Text Box 22"/>
          <p:cNvSpPr txBox="1">
            <a:spLocks noChangeArrowheads="1"/>
          </p:cNvSpPr>
          <p:nvPr/>
        </p:nvSpPr>
        <p:spPr bwMode="auto">
          <a:xfrm>
            <a:off x="1797050" y="-38100"/>
            <a:ext cx="16462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</a:p>
        </p:txBody>
      </p:sp>
      <p:sp>
        <p:nvSpPr>
          <p:cNvPr id="70679" name="Text Box 23"/>
          <p:cNvSpPr txBox="1">
            <a:spLocks noChangeArrowheads="1"/>
          </p:cNvSpPr>
          <p:nvPr/>
        </p:nvSpPr>
        <p:spPr bwMode="auto">
          <a:xfrm>
            <a:off x="1697038" y="922338"/>
            <a:ext cx="1847850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</a:p>
        </p:txBody>
      </p:sp>
      <p:sp>
        <p:nvSpPr>
          <p:cNvPr id="70680" name="Text Box 24"/>
          <p:cNvSpPr txBox="1">
            <a:spLocks noChangeArrowheads="1"/>
          </p:cNvSpPr>
          <p:nvPr/>
        </p:nvSpPr>
        <p:spPr bwMode="auto">
          <a:xfrm>
            <a:off x="1798638" y="2312988"/>
            <a:ext cx="16462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TIMOTHI..</a:t>
            </a:r>
          </a:p>
        </p:txBody>
      </p:sp>
      <p:sp>
        <p:nvSpPr>
          <p:cNvPr id="70681" name="Text Box 25"/>
          <p:cNvSpPr txBox="1">
            <a:spLocks noChangeArrowheads="1"/>
          </p:cNvSpPr>
          <p:nvPr/>
        </p:nvSpPr>
        <p:spPr bwMode="auto">
          <a:xfrm>
            <a:off x="1797050" y="1400175"/>
            <a:ext cx="16462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PITAR</a:t>
            </a:r>
          </a:p>
        </p:txBody>
      </p:sp>
      <p:sp>
        <p:nvSpPr>
          <p:cNvPr id="70682" name="Text Box 26"/>
          <p:cNvSpPr txBox="1">
            <a:spLocks noChangeArrowheads="1"/>
          </p:cNvSpPr>
          <p:nvPr/>
        </p:nvSpPr>
        <p:spPr bwMode="auto">
          <a:xfrm>
            <a:off x="1798638" y="1722438"/>
            <a:ext cx="16462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2 PITAR</a:t>
            </a:r>
          </a:p>
        </p:txBody>
      </p:sp>
      <p:sp>
        <p:nvSpPr>
          <p:cNvPr id="70683" name="Text Box 27"/>
          <p:cNvSpPr txBox="1">
            <a:spLocks noChangeArrowheads="1"/>
          </p:cNvSpPr>
          <p:nvPr/>
        </p:nvSpPr>
        <p:spPr bwMode="auto">
          <a:xfrm>
            <a:off x="3768725" y="808038"/>
            <a:ext cx="1595438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1 TIMOTHI..</a:t>
            </a:r>
          </a:p>
        </p:txBody>
      </p:sp>
      <p:sp>
        <p:nvSpPr>
          <p:cNvPr id="70684" name="Text Box 28"/>
          <p:cNvSpPr txBox="1">
            <a:spLocks noChangeArrowheads="1"/>
          </p:cNvSpPr>
          <p:nvPr/>
        </p:nvSpPr>
        <p:spPr bwMode="auto">
          <a:xfrm>
            <a:off x="5230813" y="2265363"/>
            <a:ext cx="1250950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FFFF"/>
              </a:buClr>
              <a:defRPr/>
            </a:pPr>
            <a:r>
              <a:rPr lang="en-GB" sz="18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009900" y="1295400"/>
            <a:ext cx="2493963" cy="839788"/>
            <a:chOff x="1896" y="816"/>
            <a:chExt cx="1571" cy="529"/>
          </a:xfrm>
        </p:grpSpPr>
        <p:sp>
          <p:nvSpPr>
            <p:cNvPr id="70686" name="Oval 30"/>
            <p:cNvSpPr>
              <a:spLocks noChangeArrowheads="1"/>
            </p:cNvSpPr>
            <p:nvPr/>
          </p:nvSpPr>
          <p:spPr bwMode="auto">
            <a:xfrm>
              <a:off x="2655" y="1180"/>
              <a:ext cx="178" cy="165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355" name="Text Box 31"/>
            <p:cNvSpPr txBox="1">
              <a:spLocks noChangeArrowheads="1"/>
            </p:cNvSpPr>
            <p:nvPr/>
          </p:nvSpPr>
          <p:spPr bwMode="auto">
            <a:xfrm>
              <a:off x="1896" y="816"/>
              <a:ext cx="1571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76F774"/>
                </a:buClr>
                <a:defRPr/>
              </a:pPr>
              <a:r>
                <a:rPr lang="en-GB" sz="2900" b="1" i="1" dirty="0">
                  <a:solidFill>
                    <a:srgbClr val="76F774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Arial Black" charset="0"/>
                </a:rPr>
                <a:t>KORIN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7010400" y="4576763"/>
            <a:ext cx="3101975" cy="828675"/>
            <a:chOff x="4224" y="2883"/>
            <a:chExt cx="1954" cy="522"/>
          </a:xfrm>
        </p:grpSpPr>
        <p:sp>
          <p:nvSpPr>
            <p:cNvPr id="70689" name="Oval 33"/>
            <p:cNvSpPr>
              <a:spLocks noChangeArrowheads="1"/>
            </p:cNvSpPr>
            <p:nvPr/>
          </p:nvSpPr>
          <p:spPr bwMode="auto">
            <a:xfrm>
              <a:off x="5266" y="3239"/>
              <a:ext cx="197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353" name="Text Box 34"/>
            <p:cNvSpPr txBox="1">
              <a:spLocks noChangeArrowheads="1"/>
            </p:cNvSpPr>
            <p:nvPr/>
          </p:nvSpPr>
          <p:spPr bwMode="auto">
            <a:xfrm>
              <a:off x="4224" y="2883"/>
              <a:ext cx="1954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76F774"/>
                </a:buClr>
                <a:defRPr/>
              </a:pPr>
              <a:r>
                <a:rPr lang="en-GB" sz="2900" b="1" i="1">
                  <a:solidFill>
                    <a:srgbClr val="76F774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Arial Black" charset="0"/>
                </a:rPr>
                <a:t>JERUSALEM</a:t>
              </a:r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0" y="0"/>
            <a:ext cx="2270125" cy="781050"/>
            <a:chOff x="0" y="0"/>
            <a:chExt cx="1430" cy="492"/>
          </a:xfrm>
        </p:grpSpPr>
        <p:sp>
          <p:nvSpPr>
            <p:cNvPr id="70692" name="Oval 36"/>
            <p:cNvSpPr>
              <a:spLocks noChangeArrowheads="1"/>
            </p:cNvSpPr>
            <p:nvPr/>
          </p:nvSpPr>
          <p:spPr bwMode="auto">
            <a:xfrm>
              <a:off x="826" y="32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351" name="Text Box 37"/>
            <p:cNvSpPr txBox="1">
              <a:spLocks noChangeArrowheads="1"/>
            </p:cNvSpPr>
            <p:nvPr/>
          </p:nvSpPr>
          <p:spPr bwMode="auto">
            <a:xfrm>
              <a:off x="0" y="0"/>
              <a:ext cx="1430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76F774"/>
                </a:buClr>
                <a:defRPr/>
              </a:pPr>
              <a:r>
                <a:rPr lang="en-GB" sz="2900" b="1" i="1" dirty="0">
                  <a:solidFill>
                    <a:srgbClr val="76F774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Arial Black" charset="0"/>
                </a:rPr>
                <a:t>ROM</a:t>
              </a:r>
            </a:p>
          </p:txBody>
        </p:sp>
      </p:grpSp>
      <p:sp>
        <p:nvSpPr>
          <p:cNvPr id="141340" name="Text Box 38"/>
          <p:cNvSpPr txBox="1">
            <a:spLocks noChangeArrowheads="1"/>
          </p:cNvSpPr>
          <p:nvPr/>
        </p:nvSpPr>
        <p:spPr bwMode="auto">
          <a:xfrm>
            <a:off x="808038" y="3221038"/>
            <a:ext cx="3087687" cy="335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3313"/>
              </a:spcBef>
              <a:buClr>
                <a:srgbClr val="FFFF00"/>
              </a:buClr>
              <a:defRPr/>
            </a:pP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Tabui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bamv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khou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rui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hy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kan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?</a:t>
            </a:r>
          </a:p>
        </p:txBody>
      </p:sp>
      <p:sp>
        <p:nvSpPr>
          <p:cNvPr id="141341" name="Text Box 39"/>
          <p:cNvSpPr txBox="1">
            <a:spLocks noChangeArrowheads="1"/>
          </p:cNvSpPr>
          <p:nvPr/>
        </p:nvSpPr>
        <p:spPr bwMode="auto">
          <a:xfrm>
            <a:off x="9378950" y="6934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635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41342" name="Rectangle 40"/>
          <p:cNvSpPr>
            <a:spLocks noChangeArrowheads="1"/>
          </p:cNvSpPr>
          <p:nvPr/>
        </p:nvSpPr>
        <p:spPr bwMode="auto">
          <a:xfrm>
            <a:off x="8689975" y="7413625"/>
            <a:ext cx="742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9.65.08.</a:t>
            </a:r>
          </a:p>
        </p:txBody>
      </p:sp>
      <p:sp>
        <p:nvSpPr>
          <p:cNvPr id="141343" name="Text Box 41"/>
          <p:cNvSpPr txBox="1">
            <a:spLocks noChangeArrowheads="1"/>
          </p:cNvSpPr>
          <p:nvPr/>
        </p:nvSpPr>
        <p:spPr bwMode="auto">
          <a:xfrm>
            <a:off x="865188" y="7429500"/>
            <a:ext cx="9223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defRPr/>
            </a:pPr>
            <a:r>
              <a:rPr lang="en-GB" sz="9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" charset="0"/>
              </a:rPr>
              <a:t>©2006 TBBMI</a:t>
            </a:r>
          </a:p>
        </p:txBody>
      </p:sp>
      <p:sp>
        <p:nvSpPr>
          <p:cNvPr id="141344" name="Text Box 42"/>
          <p:cNvSpPr txBox="1">
            <a:spLocks noChangeArrowheads="1"/>
          </p:cNvSpPr>
          <p:nvPr/>
        </p:nvSpPr>
        <p:spPr bwMode="auto">
          <a:xfrm>
            <a:off x="9191625" y="741362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67</a:t>
            </a:r>
          </a:p>
        </p:txBody>
      </p:sp>
      <p:sp>
        <p:nvSpPr>
          <p:cNvPr id="141345" name="Text Box 43"/>
          <p:cNvSpPr txBox="1">
            <a:spLocks noChangeArrowheads="1"/>
          </p:cNvSpPr>
          <p:nvPr/>
        </p:nvSpPr>
        <p:spPr bwMode="auto">
          <a:xfrm>
            <a:off x="9496425" y="7345363"/>
            <a:ext cx="4413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Comic Sans MS" charset="0"/>
              </a:rPr>
              <a:t>27</a:t>
            </a: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7621588" y="1900238"/>
            <a:ext cx="2520950" cy="1050925"/>
            <a:chOff x="4609" y="1197"/>
            <a:chExt cx="1588" cy="662"/>
          </a:xfrm>
        </p:grpSpPr>
        <p:sp>
          <p:nvSpPr>
            <p:cNvPr id="70701" name="Oval 45"/>
            <p:cNvSpPr>
              <a:spLocks noChangeArrowheads="1"/>
            </p:cNvSpPr>
            <p:nvPr/>
          </p:nvSpPr>
          <p:spPr bwMode="auto">
            <a:xfrm>
              <a:off x="5581" y="1693"/>
              <a:ext cx="180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635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1349" name="Text Box 46"/>
            <p:cNvSpPr txBox="1">
              <a:spLocks noChangeArrowheads="1"/>
            </p:cNvSpPr>
            <p:nvPr/>
          </p:nvSpPr>
          <p:spPr bwMode="auto">
            <a:xfrm>
              <a:off x="4609" y="1197"/>
              <a:ext cx="1588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ts val="1813"/>
                </a:spcBef>
                <a:buClr>
                  <a:srgbClr val="76F774"/>
                </a:buClr>
                <a:defRPr/>
              </a:pPr>
              <a:r>
                <a:rPr lang="en-GB" sz="2900" b="1" i="1" dirty="0">
                  <a:solidFill>
                    <a:srgbClr val="76F774"/>
                  </a:solidFill>
                  <a:effectLst>
                    <a:outerShdw blurRad="50800" dist="63500" dir="2700000" algn="tl" rotWithShape="0">
                      <a:srgbClr val="000000"/>
                    </a:outerShdw>
                  </a:effectLst>
                  <a:latin typeface="Arial Black" charset="0"/>
                </a:rPr>
                <a:t>SYRIAMEI ANTIOK</a:t>
              </a:r>
            </a:p>
          </p:txBody>
        </p:sp>
      </p:grpSp>
      <p:sp>
        <p:nvSpPr>
          <p:cNvPr id="70703" name="Text Box 47"/>
          <p:cNvSpPr txBox="1">
            <a:spLocks noChangeArrowheads="1"/>
          </p:cNvSpPr>
          <p:nvPr/>
        </p:nvSpPr>
        <p:spPr bwMode="auto">
          <a:xfrm>
            <a:off x="3340100" y="38100"/>
            <a:ext cx="3197225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813"/>
              </a:spcBef>
              <a:buClr>
                <a:srgbClr val="76F774"/>
              </a:buClr>
              <a:defRPr/>
            </a:pPr>
            <a:r>
              <a:rPr lang="en-GB" sz="2900" b="1" i="1" dirty="0">
                <a:solidFill>
                  <a:srgbClr val="76F774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Arial Black" charset="0"/>
              </a:rPr>
              <a:t>MAKEDONIA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0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0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0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0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0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0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0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0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0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0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0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0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0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0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0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0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0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0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70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70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70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706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706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70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70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70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70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706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706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706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706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0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70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0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0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70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70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70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70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 nodeType="clickPar">
                      <p:stCondLst>
                        <p:cond delay="indefinite"/>
                      </p:stCondLst>
                      <p:childTnLst>
                        <p:par>
                          <p:cTn id="1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70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70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86"/>
          <p:cNvGrpSpPr>
            <a:grpSpLocks/>
          </p:cNvGrpSpPr>
          <p:nvPr/>
        </p:nvGrpSpPr>
        <p:grpSpPr bwMode="auto">
          <a:xfrm>
            <a:off x="0" y="-15875"/>
            <a:ext cx="10058400" cy="7786688"/>
            <a:chOff x="223" y="-10"/>
            <a:chExt cx="5832" cy="4905"/>
          </a:xfrm>
        </p:grpSpPr>
        <p:pic>
          <p:nvPicPr>
            <p:cNvPr id="14446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23" t="18144" r="4735" b="10156"/>
            <a:stretch>
              <a:fillRect/>
            </a:stretch>
          </p:blipFill>
          <p:spPr bwMode="auto">
            <a:xfrm>
              <a:off x="223" y="-10"/>
              <a:ext cx="5833" cy="4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89" name="Rectangle 3"/>
            <p:cNvSpPr>
              <a:spLocks noChangeArrowheads="1"/>
            </p:cNvSpPr>
            <p:nvPr/>
          </p:nvSpPr>
          <p:spPr bwMode="auto">
            <a:xfrm>
              <a:off x="541" y="1974"/>
              <a:ext cx="369" cy="339"/>
            </a:xfrm>
            <a:prstGeom prst="rect">
              <a:avLst/>
            </a:prstGeom>
            <a:solidFill>
              <a:srgbClr val="3973D6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ffectLst>
                  <a:outerShdw blurRad="50800" dist="63500" dir="2700000" algn="tl" rotWithShape="0">
                    <a:srgbClr val="000000"/>
                  </a:outerShdw>
                </a:effectLst>
              </a:endParaRPr>
            </a:p>
          </p:txBody>
        </p:sp>
      </p:grpSp>
      <p:sp>
        <p:nvSpPr>
          <p:cNvPr id="144386" name="Rectangle 2"/>
          <p:cNvSpPr>
            <a:spLocks noChangeArrowheads="1"/>
          </p:cNvSpPr>
          <p:nvPr/>
        </p:nvSpPr>
        <p:spPr bwMode="auto">
          <a:xfrm>
            <a:off x="858838" y="3133725"/>
            <a:ext cx="585787" cy="538163"/>
          </a:xfrm>
          <a:prstGeom prst="rect">
            <a:avLst/>
          </a:prstGeom>
          <a:solidFill>
            <a:srgbClr val="3973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3363" name="Text Box 3"/>
          <p:cNvSpPr txBox="1">
            <a:spLocks noChangeArrowheads="1"/>
          </p:cNvSpPr>
          <p:nvPr/>
        </p:nvSpPr>
        <p:spPr bwMode="auto">
          <a:xfrm>
            <a:off x="9693275" y="-30163"/>
            <a:ext cx="184150" cy="47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563"/>
              </a:spcBef>
              <a:buClr>
                <a:srgbClr val="FFFFFF"/>
              </a:buClr>
              <a:defRPr/>
            </a:pPr>
            <a:r>
              <a:rPr lang="en-GB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</a:p>
        </p:txBody>
      </p:sp>
      <p:sp>
        <p:nvSpPr>
          <p:cNvPr id="143364" name="Text Box 4"/>
          <p:cNvSpPr txBox="1">
            <a:spLocks noChangeArrowheads="1"/>
          </p:cNvSpPr>
          <p:nvPr/>
        </p:nvSpPr>
        <p:spPr bwMode="auto">
          <a:xfrm>
            <a:off x="3617913" y="2100263"/>
            <a:ext cx="12525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ROMMEI</a:t>
            </a:r>
          </a:p>
        </p:txBody>
      </p:sp>
      <p:sp>
        <p:nvSpPr>
          <p:cNvPr id="143365" name="Text Box 5"/>
          <p:cNvSpPr txBox="1">
            <a:spLocks noChangeArrowheads="1"/>
          </p:cNvSpPr>
          <p:nvPr/>
        </p:nvSpPr>
        <p:spPr bwMode="auto">
          <a:xfrm>
            <a:off x="3546475" y="498475"/>
            <a:ext cx="223678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2 KORIN</a:t>
            </a:r>
          </a:p>
        </p:txBody>
      </p:sp>
      <p:sp>
        <p:nvSpPr>
          <p:cNvPr id="143366" name="Text Box 6"/>
          <p:cNvSpPr txBox="1">
            <a:spLocks noChangeArrowheads="1"/>
          </p:cNvSpPr>
          <p:nvPr/>
        </p:nvSpPr>
        <p:spPr bwMode="auto">
          <a:xfrm>
            <a:off x="7729538" y="3009900"/>
            <a:ext cx="1717675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GALATIMEI</a:t>
            </a:r>
          </a:p>
        </p:txBody>
      </p:sp>
      <p:sp>
        <p:nvSpPr>
          <p:cNvPr id="143367" name="Text Box 7"/>
          <p:cNvSpPr txBox="1">
            <a:spLocks noChangeArrowheads="1"/>
          </p:cNvSpPr>
          <p:nvPr/>
        </p:nvSpPr>
        <p:spPr bwMode="auto">
          <a:xfrm>
            <a:off x="4432300" y="1951038"/>
            <a:ext cx="2847975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1 KORIN</a:t>
            </a:r>
          </a:p>
        </p:txBody>
      </p:sp>
      <p:sp>
        <p:nvSpPr>
          <p:cNvPr id="143368" name="Text Box 8"/>
          <p:cNvSpPr txBox="1">
            <a:spLocks noChangeArrowheads="1"/>
          </p:cNvSpPr>
          <p:nvPr/>
        </p:nvSpPr>
        <p:spPr bwMode="auto">
          <a:xfrm>
            <a:off x="1717675" y="282575"/>
            <a:ext cx="1806575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KOLOSSIMEI</a:t>
            </a:r>
          </a:p>
        </p:txBody>
      </p:sp>
      <p:sp>
        <p:nvSpPr>
          <p:cNvPr id="143369" name="Text Box 9"/>
          <p:cNvSpPr txBox="1">
            <a:spLocks noChangeArrowheads="1"/>
          </p:cNvSpPr>
          <p:nvPr/>
        </p:nvSpPr>
        <p:spPr bwMode="auto">
          <a:xfrm>
            <a:off x="3597275" y="2406650"/>
            <a:ext cx="12525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1 THESA</a:t>
            </a:r>
          </a:p>
        </p:txBody>
      </p:sp>
      <p:sp>
        <p:nvSpPr>
          <p:cNvPr id="143370" name="Text Box 10"/>
          <p:cNvSpPr txBox="1">
            <a:spLocks noChangeArrowheads="1"/>
          </p:cNvSpPr>
          <p:nvPr/>
        </p:nvSpPr>
        <p:spPr bwMode="auto">
          <a:xfrm>
            <a:off x="3586163" y="2716213"/>
            <a:ext cx="147478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2 THESA..</a:t>
            </a:r>
          </a:p>
        </p:txBody>
      </p:sp>
      <p:sp>
        <p:nvSpPr>
          <p:cNvPr id="143371" name="Text Box 11"/>
          <p:cNvSpPr txBox="1">
            <a:spLocks noChangeArrowheads="1"/>
          </p:cNvSpPr>
          <p:nvPr/>
        </p:nvSpPr>
        <p:spPr bwMode="auto">
          <a:xfrm>
            <a:off x="1770063" y="603250"/>
            <a:ext cx="1700212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PHILEMON</a:t>
            </a:r>
          </a:p>
        </p:txBody>
      </p:sp>
      <p:sp>
        <p:nvSpPr>
          <p:cNvPr id="143372" name="Text Box 12"/>
          <p:cNvSpPr txBox="1">
            <a:spLocks noChangeArrowheads="1"/>
          </p:cNvSpPr>
          <p:nvPr/>
        </p:nvSpPr>
        <p:spPr bwMode="auto">
          <a:xfrm>
            <a:off x="263525" y="1290638"/>
            <a:ext cx="1719263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IBRIMEI?</a:t>
            </a:r>
          </a:p>
        </p:txBody>
      </p:sp>
      <p:sp>
        <p:nvSpPr>
          <p:cNvPr id="143373" name="Text Box 13"/>
          <p:cNvSpPr txBox="1">
            <a:spLocks noChangeArrowheads="1"/>
          </p:cNvSpPr>
          <p:nvPr/>
        </p:nvSpPr>
        <p:spPr bwMode="auto">
          <a:xfrm>
            <a:off x="6962775" y="5122863"/>
            <a:ext cx="1254125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JAKOB</a:t>
            </a:r>
          </a:p>
        </p:txBody>
      </p:sp>
      <p:sp>
        <p:nvSpPr>
          <p:cNvPr id="143374" name="Text Box 14"/>
          <p:cNvSpPr txBox="1">
            <a:spLocks noChangeArrowheads="1"/>
          </p:cNvSpPr>
          <p:nvPr/>
        </p:nvSpPr>
        <p:spPr bwMode="auto">
          <a:xfrm>
            <a:off x="5230813" y="2578100"/>
            <a:ext cx="1250950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1 JAHON </a:t>
            </a:r>
          </a:p>
        </p:txBody>
      </p:sp>
      <p:sp>
        <p:nvSpPr>
          <p:cNvPr id="143375" name="Text Box 15"/>
          <p:cNvSpPr txBox="1">
            <a:spLocks noChangeArrowheads="1"/>
          </p:cNvSpPr>
          <p:nvPr/>
        </p:nvSpPr>
        <p:spPr bwMode="auto">
          <a:xfrm>
            <a:off x="5230812" y="3233738"/>
            <a:ext cx="1613693" cy="36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3 JAHON..</a:t>
            </a:r>
          </a:p>
        </p:txBody>
      </p:sp>
      <p:sp>
        <p:nvSpPr>
          <p:cNvPr id="143376" name="Text Box 16"/>
          <p:cNvSpPr txBox="1">
            <a:spLocks noChangeArrowheads="1"/>
          </p:cNvSpPr>
          <p:nvPr/>
        </p:nvSpPr>
        <p:spPr bwMode="auto">
          <a:xfrm>
            <a:off x="6938963" y="5410200"/>
            <a:ext cx="1252537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JUDA..</a:t>
            </a:r>
          </a:p>
        </p:txBody>
      </p:sp>
      <p:sp>
        <p:nvSpPr>
          <p:cNvPr id="143377" name="Text Box 17"/>
          <p:cNvSpPr txBox="1">
            <a:spLocks noChangeArrowheads="1"/>
          </p:cNvSpPr>
          <p:nvPr/>
        </p:nvSpPr>
        <p:spPr bwMode="auto">
          <a:xfrm>
            <a:off x="5230813" y="2890838"/>
            <a:ext cx="1250950" cy="40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20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2 </a:t>
            </a: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JAHON</a:t>
            </a:r>
          </a:p>
        </p:txBody>
      </p:sp>
      <p:grpSp>
        <p:nvGrpSpPr>
          <p:cNvPr id="144402" name="Group 18"/>
          <p:cNvGrpSpPr>
            <a:grpSpLocks/>
          </p:cNvGrpSpPr>
          <p:nvPr/>
        </p:nvGrpSpPr>
        <p:grpSpPr bwMode="auto">
          <a:xfrm>
            <a:off x="5083175" y="1122363"/>
            <a:ext cx="2795588" cy="777875"/>
            <a:chOff x="3202" y="707"/>
            <a:chExt cx="1761" cy="490"/>
          </a:xfrm>
        </p:grpSpPr>
        <p:sp>
          <p:nvSpPr>
            <p:cNvPr id="71699" name="Oval 19"/>
            <p:cNvSpPr>
              <a:spLocks noChangeArrowheads="1"/>
            </p:cNvSpPr>
            <p:nvPr/>
          </p:nvSpPr>
          <p:spPr bwMode="auto">
            <a:xfrm>
              <a:off x="3634" y="1030"/>
              <a:ext cx="162" cy="167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442" name="Text Box 20"/>
            <p:cNvSpPr txBox="1">
              <a:spLocks noChangeArrowheads="1"/>
            </p:cNvSpPr>
            <p:nvPr/>
          </p:nvSpPr>
          <p:spPr bwMode="auto">
            <a:xfrm>
              <a:off x="3202" y="707"/>
              <a:ext cx="1761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FFFFFF"/>
                </a:buClr>
                <a:defRPr/>
              </a:pPr>
              <a:r>
                <a:rPr lang="en-GB" sz="2900" b="1" i="1" dirty="0">
                  <a:solidFill>
                    <a:srgbClr val="FFFFFF"/>
                  </a:solidFill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Arial Black" charset="0"/>
                </a:rPr>
                <a:t>EPHISI</a:t>
              </a:r>
            </a:p>
          </p:txBody>
        </p:sp>
      </p:grpSp>
      <p:sp>
        <p:nvSpPr>
          <p:cNvPr id="143379" name="Text Box 21"/>
          <p:cNvSpPr txBox="1">
            <a:spLocks noChangeArrowheads="1"/>
          </p:cNvSpPr>
          <p:nvPr/>
        </p:nvSpPr>
        <p:spPr bwMode="auto">
          <a:xfrm>
            <a:off x="1797050" y="-38100"/>
            <a:ext cx="16462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EPHISIMEI</a:t>
            </a:r>
          </a:p>
        </p:txBody>
      </p:sp>
      <p:sp>
        <p:nvSpPr>
          <p:cNvPr id="143380" name="Text Box 22"/>
          <p:cNvSpPr txBox="1">
            <a:spLocks noChangeArrowheads="1"/>
          </p:cNvSpPr>
          <p:nvPr/>
        </p:nvSpPr>
        <p:spPr bwMode="auto">
          <a:xfrm>
            <a:off x="1697038" y="922338"/>
            <a:ext cx="1847850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PHILIPIMEI</a:t>
            </a:r>
          </a:p>
        </p:txBody>
      </p:sp>
      <p:sp>
        <p:nvSpPr>
          <p:cNvPr id="143381" name="Text Box 23"/>
          <p:cNvSpPr txBox="1">
            <a:spLocks noChangeArrowheads="1"/>
          </p:cNvSpPr>
          <p:nvPr/>
        </p:nvSpPr>
        <p:spPr bwMode="auto">
          <a:xfrm>
            <a:off x="1798638" y="2312988"/>
            <a:ext cx="16462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2 TIMOTHI..</a:t>
            </a:r>
          </a:p>
        </p:txBody>
      </p:sp>
      <p:sp>
        <p:nvSpPr>
          <p:cNvPr id="143382" name="Text Box 24"/>
          <p:cNvSpPr txBox="1">
            <a:spLocks noChangeArrowheads="1"/>
          </p:cNvSpPr>
          <p:nvPr/>
        </p:nvSpPr>
        <p:spPr bwMode="auto">
          <a:xfrm>
            <a:off x="1797050" y="1400175"/>
            <a:ext cx="1646238" cy="37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1 PITAR</a:t>
            </a:r>
          </a:p>
        </p:txBody>
      </p:sp>
      <p:sp>
        <p:nvSpPr>
          <p:cNvPr id="143383" name="Text Box 25"/>
          <p:cNvSpPr txBox="1">
            <a:spLocks noChangeArrowheads="1"/>
          </p:cNvSpPr>
          <p:nvPr/>
        </p:nvSpPr>
        <p:spPr bwMode="auto">
          <a:xfrm>
            <a:off x="1798638" y="1722438"/>
            <a:ext cx="1646237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2 PITAR</a:t>
            </a:r>
          </a:p>
        </p:txBody>
      </p:sp>
      <p:sp>
        <p:nvSpPr>
          <p:cNvPr id="143384" name="Text Box 26"/>
          <p:cNvSpPr txBox="1">
            <a:spLocks noChangeArrowheads="1"/>
          </p:cNvSpPr>
          <p:nvPr/>
        </p:nvSpPr>
        <p:spPr bwMode="auto">
          <a:xfrm>
            <a:off x="3768725" y="808038"/>
            <a:ext cx="1595438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1 TIMOTHY..</a:t>
            </a:r>
          </a:p>
        </p:txBody>
      </p:sp>
      <p:sp>
        <p:nvSpPr>
          <p:cNvPr id="143385" name="Text Box 27"/>
          <p:cNvSpPr txBox="1">
            <a:spLocks noChangeArrowheads="1"/>
          </p:cNvSpPr>
          <p:nvPr/>
        </p:nvSpPr>
        <p:spPr bwMode="auto">
          <a:xfrm>
            <a:off x="5230813" y="2265363"/>
            <a:ext cx="1250950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CFA2B6"/>
              </a:buClr>
              <a:defRPr/>
            </a:pPr>
            <a:r>
              <a:rPr lang="en-GB" sz="1800" b="1" dirty="0">
                <a:solidFill>
                  <a:srgbClr val="CFA2B6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Helvetica" charset="0"/>
              </a:rPr>
              <a:t>TITA</a:t>
            </a:r>
          </a:p>
        </p:txBody>
      </p:sp>
      <p:grpSp>
        <p:nvGrpSpPr>
          <p:cNvPr id="144410" name="Group 28"/>
          <p:cNvGrpSpPr>
            <a:grpSpLocks/>
          </p:cNvGrpSpPr>
          <p:nvPr/>
        </p:nvGrpSpPr>
        <p:grpSpPr bwMode="auto">
          <a:xfrm>
            <a:off x="3024188" y="1295400"/>
            <a:ext cx="2460625" cy="839788"/>
            <a:chOff x="1905" y="816"/>
            <a:chExt cx="1550" cy="529"/>
          </a:xfrm>
        </p:grpSpPr>
        <p:sp>
          <p:nvSpPr>
            <p:cNvPr id="71709" name="Oval 29"/>
            <p:cNvSpPr>
              <a:spLocks noChangeArrowheads="1"/>
            </p:cNvSpPr>
            <p:nvPr/>
          </p:nvSpPr>
          <p:spPr bwMode="auto">
            <a:xfrm>
              <a:off x="2654" y="1180"/>
              <a:ext cx="175" cy="165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440" name="Text Box 30"/>
            <p:cNvSpPr txBox="1">
              <a:spLocks noChangeArrowheads="1"/>
            </p:cNvSpPr>
            <p:nvPr/>
          </p:nvSpPr>
          <p:spPr bwMode="auto">
            <a:xfrm>
              <a:off x="1905" y="816"/>
              <a:ext cx="1550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FFFFFF"/>
                </a:buClr>
                <a:defRPr/>
              </a:pPr>
              <a:r>
                <a:rPr lang="en-GB" sz="2900" b="1" i="1" dirty="0">
                  <a:solidFill>
                    <a:srgbClr val="FFFFFF"/>
                  </a:solidFill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Arial Black" charset="0"/>
                </a:rPr>
                <a:t>KORIN</a:t>
              </a:r>
            </a:p>
          </p:txBody>
        </p:sp>
      </p:grpSp>
      <p:grpSp>
        <p:nvGrpSpPr>
          <p:cNvPr id="144411" name="Group 31"/>
          <p:cNvGrpSpPr>
            <a:grpSpLocks/>
          </p:cNvGrpSpPr>
          <p:nvPr/>
        </p:nvGrpSpPr>
        <p:grpSpPr bwMode="auto">
          <a:xfrm>
            <a:off x="6881813" y="4576763"/>
            <a:ext cx="3101975" cy="828675"/>
            <a:chOff x="4224" y="2883"/>
            <a:chExt cx="1954" cy="522"/>
          </a:xfrm>
        </p:grpSpPr>
        <p:sp>
          <p:nvSpPr>
            <p:cNvPr id="71712" name="Oval 32"/>
            <p:cNvSpPr>
              <a:spLocks noChangeArrowheads="1"/>
            </p:cNvSpPr>
            <p:nvPr/>
          </p:nvSpPr>
          <p:spPr bwMode="auto">
            <a:xfrm>
              <a:off x="5266" y="3239"/>
              <a:ext cx="197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438" name="Text Box 33"/>
            <p:cNvSpPr txBox="1">
              <a:spLocks noChangeArrowheads="1"/>
            </p:cNvSpPr>
            <p:nvPr/>
          </p:nvSpPr>
          <p:spPr bwMode="auto">
            <a:xfrm>
              <a:off x="4224" y="2883"/>
              <a:ext cx="1954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FFFFFF"/>
                </a:buClr>
                <a:defRPr/>
              </a:pPr>
              <a:r>
                <a:rPr lang="en-GB" sz="2900" b="1" i="1">
                  <a:solidFill>
                    <a:srgbClr val="FFFFFF"/>
                  </a:solidFill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Arial Black" charset="0"/>
                </a:rPr>
                <a:t>JERUSALEM</a:t>
              </a:r>
            </a:p>
          </p:txBody>
        </p:sp>
      </p:grpSp>
      <p:grpSp>
        <p:nvGrpSpPr>
          <p:cNvPr id="144412" name="Group 34"/>
          <p:cNvGrpSpPr>
            <a:grpSpLocks/>
          </p:cNvGrpSpPr>
          <p:nvPr/>
        </p:nvGrpSpPr>
        <p:grpSpPr bwMode="auto">
          <a:xfrm>
            <a:off x="0" y="0"/>
            <a:ext cx="2270125" cy="781050"/>
            <a:chOff x="0" y="0"/>
            <a:chExt cx="1430" cy="492"/>
          </a:xfrm>
        </p:grpSpPr>
        <p:sp>
          <p:nvSpPr>
            <p:cNvPr id="71715" name="Oval 35"/>
            <p:cNvSpPr>
              <a:spLocks noChangeArrowheads="1"/>
            </p:cNvSpPr>
            <p:nvPr/>
          </p:nvSpPr>
          <p:spPr bwMode="auto">
            <a:xfrm>
              <a:off x="826" y="32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436" name="Text Box 36"/>
            <p:cNvSpPr txBox="1">
              <a:spLocks noChangeArrowheads="1"/>
            </p:cNvSpPr>
            <p:nvPr/>
          </p:nvSpPr>
          <p:spPr bwMode="auto">
            <a:xfrm>
              <a:off x="0" y="0"/>
              <a:ext cx="1430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813"/>
                </a:spcBef>
                <a:buClr>
                  <a:srgbClr val="FFFFFF"/>
                </a:buClr>
                <a:defRPr/>
              </a:pPr>
              <a:r>
                <a:rPr lang="en-GB" sz="2900" b="1" i="1" dirty="0">
                  <a:solidFill>
                    <a:srgbClr val="FFFFFF"/>
                  </a:solidFill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Arial Black" charset="0"/>
                </a:rPr>
                <a:t>ROM</a:t>
              </a:r>
            </a:p>
          </p:txBody>
        </p:sp>
      </p:grpSp>
      <p:sp>
        <p:nvSpPr>
          <p:cNvPr id="143389" name="Text Box 37"/>
          <p:cNvSpPr txBox="1">
            <a:spLocks noChangeArrowheads="1"/>
          </p:cNvSpPr>
          <p:nvPr/>
        </p:nvSpPr>
        <p:spPr bwMode="auto">
          <a:xfrm>
            <a:off x="9378950" y="6934200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38100" dir="2700000" algn="tl" rotWithShape="0">
                  <a:srgbClr val="000000"/>
                </a:outerShdw>
              </a:effectLst>
            </a:endParaRPr>
          </a:p>
        </p:txBody>
      </p:sp>
      <p:sp>
        <p:nvSpPr>
          <p:cNvPr id="143390" name="Rectangle 38"/>
          <p:cNvSpPr>
            <a:spLocks noChangeArrowheads="1"/>
          </p:cNvSpPr>
          <p:nvPr/>
        </p:nvSpPr>
        <p:spPr bwMode="auto">
          <a:xfrm>
            <a:off x="8689975" y="7413625"/>
            <a:ext cx="742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9.65.08.</a:t>
            </a:r>
          </a:p>
        </p:txBody>
      </p:sp>
      <p:sp>
        <p:nvSpPr>
          <p:cNvPr id="143391" name="Text Box 39"/>
          <p:cNvSpPr txBox="1">
            <a:spLocks noChangeArrowheads="1"/>
          </p:cNvSpPr>
          <p:nvPr/>
        </p:nvSpPr>
        <p:spPr bwMode="auto">
          <a:xfrm>
            <a:off x="865188" y="7429500"/>
            <a:ext cx="9223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  <a:defRPr/>
            </a:pPr>
            <a:r>
              <a:rPr lang="en-GB" sz="9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Arial" charset="0"/>
              </a:rPr>
              <a:t>©2006 TBBMI</a:t>
            </a:r>
          </a:p>
        </p:txBody>
      </p:sp>
      <p:sp>
        <p:nvSpPr>
          <p:cNvPr id="143392" name="Text Box 40"/>
          <p:cNvSpPr txBox="1">
            <a:spLocks noChangeArrowheads="1"/>
          </p:cNvSpPr>
          <p:nvPr/>
        </p:nvSpPr>
        <p:spPr bwMode="auto">
          <a:xfrm>
            <a:off x="9191625" y="741362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68</a:t>
            </a:r>
          </a:p>
        </p:txBody>
      </p:sp>
      <p:sp>
        <p:nvSpPr>
          <p:cNvPr id="143393" name="Text Box 41"/>
          <p:cNvSpPr txBox="1">
            <a:spLocks noChangeArrowheads="1"/>
          </p:cNvSpPr>
          <p:nvPr/>
        </p:nvSpPr>
        <p:spPr bwMode="auto">
          <a:xfrm>
            <a:off x="9688513" y="7361238"/>
            <a:ext cx="185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  <a:defRPr/>
            </a:pPr>
            <a:r>
              <a:rPr lang="en-GB" sz="14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 </a:t>
            </a:r>
          </a:p>
        </p:txBody>
      </p:sp>
      <p:grpSp>
        <p:nvGrpSpPr>
          <p:cNvPr id="144418" name="Group 42"/>
          <p:cNvGrpSpPr>
            <a:grpSpLocks/>
          </p:cNvGrpSpPr>
          <p:nvPr/>
        </p:nvGrpSpPr>
        <p:grpSpPr bwMode="auto">
          <a:xfrm>
            <a:off x="7537450" y="1900238"/>
            <a:ext cx="2520950" cy="1050925"/>
            <a:chOff x="4748" y="1197"/>
            <a:chExt cx="1588" cy="662"/>
          </a:xfrm>
        </p:grpSpPr>
        <p:sp>
          <p:nvSpPr>
            <p:cNvPr id="71723" name="Oval 43"/>
            <p:cNvSpPr>
              <a:spLocks noChangeArrowheads="1"/>
            </p:cNvSpPr>
            <p:nvPr/>
          </p:nvSpPr>
          <p:spPr bwMode="auto">
            <a:xfrm>
              <a:off x="5581" y="1693"/>
              <a:ext cx="180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43434" name="Text Box 44"/>
            <p:cNvSpPr txBox="1">
              <a:spLocks noChangeArrowheads="1"/>
            </p:cNvSpPr>
            <p:nvPr/>
          </p:nvSpPr>
          <p:spPr bwMode="auto">
            <a:xfrm>
              <a:off x="4748" y="1197"/>
              <a:ext cx="1588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70000"/>
                </a:lnSpc>
                <a:spcBef>
                  <a:spcPts val="1813"/>
                </a:spcBef>
                <a:buClr>
                  <a:srgbClr val="FFFFFF"/>
                </a:buClr>
                <a:defRPr/>
              </a:pPr>
              <a:r>
                <a:rPr lang="en-GB" sz="2900" b="1" i="1" dirty="0">
                  <a:solidFill>
                    <a:srgbClr val="FFFFFF"/>
                  </a:solidFill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Arial Black" charset="0"/>
                </a:rPr>
                <a:t>SYRIAMEI ANTIOK</a:t>
              </a:r>
            </a:p>
          </p:txBody>
        </p:sp>
      </p:grpSp>
      <p:sp>
        <p:nvSpPr>
          <p:cNvPr id="143395" name="Text Box 45"/>
          <p:cNvSpPr txBox="1">
            <a:spLocks noChangeArrowheads="1"/>
          </p:cNvSpPr>
          <p:nvPr/>
        </p:nvSpPr>
        <p:spPr bwMode="auto">
          <a:xfrm>
            <a:off x="3340100" y="38100"/>
            <a:ext cx="3197225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813"/>
              </a:spcBef>
              <a:buClr>
                <a:srgbClr val="FFFFFF"/>
              </a:buClr>
              <a:defRPr/>
            </a:pPr>
            <a:r>
              <a:rPr lang="en-GB" sz="2900" b="1" i="1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Arial Black" charset="0"/>
              </a:rPr>
              <a:t>MAKEDONIA</a:t>
            </a:r>
          </a:p>
        </p:txBody>
      </p:sp>
      <p:sp>
        <p:nvSpPr>
          <p:cNvPr id="71748" name="Oval 68"/>
          <p:cNvSpPr>
            <a:spLocks noChangeArrowheads="1"/>
          </p:cNvSpPr>
          <p:nvPr/>
        </p:nvSpPr>
        <p:spPr bwMode="auto">
          <a:xfrm>
            <a:off x="5029200" y="3505200"/>
            <a:ext cx="257175" cy="263525"/>
          </a:xfrm>
          <a:prstGeom prst="ellipse">
            <a:avLst/>
          </a:prstGeom>
          <a:solidFill>
            <a:srgbClr val="FC0128"/>
          </a:solidFill>
          <a:ln w="38160">
            <a:solidFill>
              <a:srgbClr val="FFFFFF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38100" dir="2700000" algn="tl" rotWithShape="0">
                  <a:srgbClr val="000000"/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144421" name="Group 85"/>
          <p:cNvGrpSpPr>
            <a:grpSpLocks/>
          </p:cNvGrpSpPr>
          <p:nvPr/>
        </p:nvGrpSpPr>
        <p:grpSpPr bwMode="auto">
          <a:xfrm>
            <a:off x="1895475" y="976313"/>
            <a:ext cx="7681912" cy="5067300"/>
            <a:chOff x="1209" y="546"/>
            <a:chExt cx="4839" cy="3192"/>
          </a:xfrm>
        </p:grpSpPr>
        <p:grpSp>
          <p:nvGrpSpPr>
            <p:cNvPr id="144423" name="Group 47"/>
            <p:cNvGrpSpPr>
              <a:grpSpLocks/>
            </p:cNvGrpSpPr>
            <p:nvPr/>
          </p:nvGrpSpPr>
          <p:grpSpPr bwMode="auto">
            <a:xfrm>
              <a:off x="3141" y="770"/>
              <a:ext cx="1429" cy="474"/>
              <a:chOff x="3008" y="770"/>
              <a:chExt cx="1429" cy="474"/>
            </a:xfrm>
          </p:grpSpPr>
          <p:sp>
            <p:nvSpPr>
              <p:cNvPr id="71728" name="Oval 48"/>
              <p:cNvSpPr>
                <a:spLocks noChangeArrowheads="1"/>
              </p:cNvSpPr>
              <p:nvPr/>
            </p:nvSpPr>
            <p:spPr bwMode="auto">
              <a:xfrm>
                <a:off x="3546" y="1079"/>
                <a:ext cx="162" cy="166"/>
              </a:xfrm>
              <a:prstGeom prst="ellipse">
                <a:avLst/>
              </a:prstGeom>
              <a:solidFill>
                <a:srgbClr val="FC0128"/>
              </a:solidFill>
              <a:ln w="38160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blurRad="63500" dist="89605" dir="2700000" algn="ctr" rotWithShape="0">
                  <a:srgbClr val="000000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43432" name="Text Box 49"/>
              <p:cNvSpPr txBox="1">
                <a:spLocks noChangeArrowheads="1"/>
              </p:cNvSpPr>
              <p:nvPr/>
            </p:nvSpPr>
            <p:spPr bwMode="auto">
              <a:xfrm>
                <a:off x="3008" y="770"/>
                <a:ext cx="1430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2pPr>
                <a:lvl3pPr marL="11430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3pPr>
                <a:lvl4pPr marL="16002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4pPr>
                <a:lvl5pPr marL="20574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5pPr>
                <a:lvl6pPr marL="25146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6pPr>
                <a:lvl7pPr marL="29718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7pPr>
                <a:lvl8pPr marL="34290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8pPr>
                <a:lvl9pPr marL="38862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50800" dist="38100" dir="2700000" algn="tl" rotWithShape="0">
                      <a:srgbClr val="000000"/>
                    </a:outerShdw>
                  </a:effectLst>
                </a:endParaRPr>
              </a:p>
            </p:txBody>
          </p:sp>
        </p:grpSp>
        <p:grpSp>
          <p:nvGrpSpPr>
            <p:cNvPr id="144424" name="Group 50"/>
            <p:cNvGrpSpPr>
              <a:grpSpLocks/>
            </p:cNvGrpSpPr>
            <p:nvPr/>
          </p:nvGrpSpPr>
          <p:grpSpPr bwMode="auto">
            <a:xfrm>
              <a:off x="2020" y="888"/>
              <a:ext cx="1429" cy="483"/>
              <a:chOff x="1887" y="888"/>
              <a:chExt cx="1429" cy="483"/>
            </a:xfrm>
          </p:grpSpPr>
          <p:sp>
            <p:nvSpPr>
              <p:cNvPr id="71731" name="Oval 51"/>
              <p:cNvSpPr>
                <a:spLocks noChangeArrowheads="1"/>
              </p:cNvSpPr>
              <p:nvPr/>
            </p:nvSpPr>
            <p:spPr bwMode="auto">
              <a:xfrm>
                <a:off x="2490" y="1205"/>
                <a:ext cx="162" cy="166"/>
              </a:xfrm>
              <a:prstGeom prst="ellipse">
                <a:avLst/>
              </a:prstGeom>
              <a:solidFill>
                <a:srgbClr val="FC0128"/>
              </a:solidFill>
              <a:ln w="38160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blurRad="63500" dist="89605" dir="2700000" algn="ctr" rotWithShape="0">
                  <a:srgbClr val="000000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effectLst>
                    <a:outerShdw blurRad="50800" dist="38100" dir="2700000" algn="tl" rotWithShape="0">
                      <a:srgbClr val="000000"/>
                    </a:outerShdw>
                  </a:effectLst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43430" name="Text Box 52"/>
              <p:cNvSpPr txBox="1">
                <a:spLocks noChangeArrowheads="1"/>
              </p:cNvSpPr>
              <p:nvPr/>
            </p:nvSpPr>
            <p:spPr bwMode="auto">
              <a:xfrm>
                <a:off x="1887" y="888"/>
                <a:ext cx="1429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2pPr>
                <a:lvl3pPr marL="11430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3pPr>
                <a:lvl4pPr marL="16002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4pPr>
                <a:lvl5pPr marL="2057400" indent="-228600"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5pPr>
                <a:lvl6pPr marL="25146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6pPr>
                <a:lvl7pPr marL="29718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7pPr>
                <a:lvl8pPr marL="34290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8pPr>
                <a:lvl9pPr marL="3886200" indent="-228600" defTabSz="45085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charset="0"/>
                  <a:defRPr sz="2500">
                    <a:solidFill>
                      <a:schemeClr val="bg1"/>
                    </a:solidFill>
                    <a:latin typeface="Times New Roman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endParaRPr lang="en-US">
                  <a:effectLst>
                    <a:outerShdw blurRad="50800" dist="38100" dir="2700000" algn="tl" rotWithShape="0">
                      <a:srgbClr val="000000"/>
                    </a:outerShdw>
                  </a:effectLst>
                </a:endParaRPr>
              </a:p>
            </p:txBody>
          </p:sp>
        </p:grpSp>
        <p:sp>
          <p:nvSpPr>
            <p:cNvPr id="71733" name="Oval 53"/>
            <p:cNvSpPr>
              <a:spLocks noChangeArrowheads="1"/>
            </p:cNvSpPr>
            <p:nvPr/>
          </p:nvSpPr>
          <p:spPr bwMode="auto">
            <a:xfrm>
              <a:off x="5431" y="3572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4" name="Oval 54"/>
            <p:cNvSpPr>
              <a:spLocks noChangeArrowheads="1"/>
            </p:cNvSpPr>
            <p:nvPr/>
          </p:nvSpPr>
          <p:spPr bwMode="auto">
            <a:xfrm>
              <a:off x="1209" y="54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5" name="Oval 55"/>
            <p:cNvSpPr>
              <a:spLocks noChangeArrowheads="1"/>
            </p:cNvSpPr>
            <p:nvPr/>
          </p:nvSpPr>
          <p:spPr bwMode="auto">
            <a:xfrm>
              <a:off x="2577" y="591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6" name="Oval 56"/>
            <p:cNvSpPr>
              <a:spLocks noChangeArrowheads="1"/>
            </p:cNvSpPr>
            <p:nvPr/>
          </p:nvSpPr>
          <p:spPr bwMode="auto">
            <a:xfrm>
              <a:off x="2835" y="60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7" name="Oval 57"/>
            <p:cNvSpPr>
              <a:spLocks noChangeArrowheads="1"/>
            </p:cNvSpPr>
            <p:nvPr/>
          </p:nvSpPr>
          <p:spPr bwMode="auto">
            <a:xfrm>
              <a:off x="3536" y="767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8" name="Oval 58"/>
            <p:cNvSpPr>
              <a:spLocks noChangeArrowheads="1"/>
            </p:cNvSpPr>
            <p:nvPr/>
          </p:nvSpPr>
          <p:spPr bwMode="auto">
            <a:xfrm>
              <a:off x="4005" y="107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39" name="Oval 59"/>
            <p:cNvSpPr>
              <a:spLocks noChangeArrowheads="1"/>
            </p:cNvSpPr>
            <p:nvPr/>
          </p:nvSpPr>
          <p:spPr bwMode="auto">
            <a:xfrm>
              <a:off x="3856" y="1267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0" name="Oval 60"/>
            <p:cNvSpPr>
              <a:spLocks noChangeArrowheads="1"/>
            </p:cNvSpPr>
            <p:nvPr/>
          </p:nvSpPr>
          <p:spPr bwMode="auto">
            <a:xfrm>
              <a:off x="3642" y="136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1" name="Oval 61"/>
            <p:cNvSpPr>
              <a:spLocks noChangeArrowheads="1"/>
            </p:cNvSpPr>
            <p:nvPr/>
          </p:nvSpPr>
          <p:spPr bwMode="auto">
            <a:xfrm>
              <a:off x="3836" y="1509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2" name="Oval 62"/>
            <p:cNvSpPr>
              <a:spLocks noChangeArrowheads="1"/>
            </p:cNvSpPr>
            <p:nvPr/>
          </p:nvSpPr>
          <p:spPr bwMode="auto">
            <a:xfrm>
              <a:off x="4080" y="1490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3" name="Oval 63"/>
            <p:cNvSpPr>
              <a:spLocks noChangeArrowheads="1"/>
            </p:cNvSpPr>
            <p:nvPr/>
          </p:nvSpPr>
          <p:spPr bwMode="auto">
            <a:xfrm>
              <a:off x="4060" y="124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4" name="Oval 64"/>
            <p:cNvSpPr>
              <a:spLocks noChangeArrowheads="1"/>
            </p:cNvSpPr>
            <p:nvPr/>
          </p:nvSpPr>
          <p:spPr bwMode="auto">
            <a:xfrm>
              <a:off x="4239" y="1340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5" name="Oval 65"/>
            <p:cNvSpPr>
              <a:spLocks noChangeArrowheads="1"/>
            </p:cNvSpPr>
            <p:nvPr/>
          </p:nvSpPr>
          <p:spPr bwMode="auto">
            <a:xfrm>
              <a:off x="4450" y="140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6" name="Oval 66"/>
            <p:cNvSpPr>
              <a:spLocks noChangeArrowheads="1"/>
            </p:cNvSpPr>
            <p:nvPr/>
          </p:nvSpPr>
          <p:spPr bwMode="auto">
            <a:xfrm>
              <a:off x="4497" y="1597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7" name="Oval 67"/>
            <p:cNvSpPr>
              <a:spLocks noChangeArrowheads="1"/>
            </p:cNvSpPr>
            <p:nvPr/>
          </p:nvSpPr>
          <p:spPr bwMode="auto">
            <a:xfrm>
              <a:off x="4642" y="1709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49" name="Oval 69"/>
            <p:cNvSpPr>
              <a:spLocks noChangeArrowheads="1"/>
            </p:cNvSpPr>
            <p:nvPr/>
          </p:nvSpPr>
          <p:spPr bwMode="auto">
            <a:xfrm>
              <a:off x="4782" y="235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0" name="Oval 70"/>
            <p:cNvSpPr>
              <a:spLocks noChangeArrowheads="1"/>
            </p:cNvSpPr>
            <p:nvPr/>
          </p:nvSpPr>
          <p:spPr bwMode="auto">
            <a:xfrm>
              <a:off x="4977" y="222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1" name="Oval 71"/>
            <p:cNvSpPr>
              <a:spLocks noChangeArrowheads="1"/>
            </p:cNvSpPr>
            <p:nvPr/>
          </p:nvSpPr>
          <p:spPr bwMode="auto">
            <a:xfrm>
              <a:off x="5792" y="1520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2" name="Oval 72"/>
            <p:cNvSpPr>
              <a:spLocks noChangeArrowheads="1"/>
            </p:cNvSpPr>
            <p:nvPr/>
          </p:nvSpPr>
          <p:spPr bwMode="auto">
            <a:xfrm>
              <a:off x="5430" y="2024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3" name="Oval 73"/>
            <p:cNvSpPr>
              <a:spLocks noChangeArrowheads="1"/>
            </p:cNvSpPr>
            <p:nvPr/>
          </p:nvSpPr>
          <p:spPr bwMode="auto">
            <a:xfrm>
              <a:off x="5347" y="169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4" name="Oval 74"/>
            <p:cNvSpPr>
              <a:spLocks noChangeArrowheads="1"/>
            </p:cNvSpPr>
            <p:nvPr/>
          </p:nvSpPr>
          <p:spPr bwMode="auto">
            <a:xfrm>
              <a:off x="5247" y="1416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5" name="Oval 75"/>
            <p:cNvSpPr>
              <a:spLocks noChangeArrowheads="1"/>
            </p:cNvSpPr>
            <p:nvPr/>
          </p:nvSpPr>
          <p:spPr bwMode="auto">
            <a:xfrm>
              <a:off x="4820" y="146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6" name="Oval 76"/>
            <p:cNvSpPr>
              <a:spLocks noChangeArrowheads="1"/>
            </p:cNvSpPr>
            <p:nvPr/>
          </p:nvSpPr>
          <p:spPr bwMode="auto">
            <a:xfrm>
              <a:off x="4932" y="1330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7" name="Oval 77"/>
            <p:cNvSpPr>
              <a:spLocks noChangeArrowheads="1"/>
            </p:cNvSpPr>
            <p:nvPr/>
          </p:nvSpPr>
          <p:spPr bwMode="auto">
            <a:xfrm>
              <a:off x="4718" y="1051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8" name="Oval 78"/>
            <p:cNvSpPr>
              <a:spLocks noChangeArrowheads="1"/>
            </p:cNvSpPr>
            <p:nvPr/>
          </p:nvSpPr>
          <p:spPr bwMode="auto">
            <a:xfrm>
              <a:off x="5886" y="292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59" name="Oval 79"/>
            <p:cNvSpPr>
              <a:spLocks noChangeArrowheads="1"/>
            </p:cNvSpPr>
            <p:nvPr/>
          </p:nvSpPr>
          <p:spPr bwMode="auto">
            <a:xfrm>
              <a:off x="5234" y="3003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60" name="Oval 80"/>
            <p:cNvSpPr>
              <a:spLocks noChangeArrowheads="1"/>
            </p:cNvSpPr>
            <p:nvPr/>
          </p:nvSpPr>
          <p:spPr bwMode="auto">
            <a:xfrm>
              <a:off x="5526" y="2757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71761" name="Oval 81"/>
            <p:cNvSpPr>
              <a:spLocks noChangeArrowheads="1"/>
            </p:cNvSpPr>
            <p:nvPr/>
          </p:nvSpPr>
          <p:spPr bwMode="auto">
            <a:xfrm>
              <a:off x="5328" y="2722"/>
              <a:ext cx="162" cy="166"/>
            </a:xfrm>
            <a:prstGeom prst="ellipse">
              <a:avLst/>
            </a:prstGeom>
            <a:solidFill>
              <a:srgbClr val="FC0128"/>
            </a:solidFill>
            <a:ln w="3816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89605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Times New Roman" pitchFamily="-112" charset="0"/>
                <a:ea typeface="+mn-ea"/>
                <a:cs typeface="+mn-cs"/>
              </a:endParaRPr>
            </a:p>
          </p:txBody>
        </p:sp>
      </p:grpSp>
      <p:sp>
        <p:nvSpPr>
          <p:cNvPr id="143398" name="Text Box 82"/>
          <p:cNvSpPr txBox="1">
            <a:spLocks noChangeArrowheads="1"/>
          </p:cNvSpPr>
          <p:nvPr/>
        </p:nvSpPr>
        <p:spPr bwMode="auto">
          <a:xfrm>
            <a:off x="550863" y="2635250"/>
            <a:ext cx="3241675" cy="33567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3375"/>
              </a:spcBef>
              <a:buClr>
                <a:srgbClr val="FFFF00"/>
              </a:buClr>
              <a:defRPr/>
            </a:pPr>
            <a:r>
              <a:rPr lang="en-GB" sz="5300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Pac </a:t>
            </a:r>
            <a:r>
              <a:rPr lang="en-GB" sz="5300" b="1" dirty="0" err="1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kariumeiTatdyn</a:t>
            </a:r>
            <a:r>
              <a:rPr lang="en-GB" sz="5300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… </a:t>
            </a:r>
            <a:r>
              <a:rPr lang="en-GB" sz="5300" b="1" i="1" dirty="0" err="1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alammei</a:t>
            </a:r>
            <a:r>
              <a:rPr lang="en-GB" sz="5300" b="1" i="1" dirty="0">
                <a:effectLst>
                  <a:outerShdw blurRad="50800" dist="38100" dir="2700000" algn="tl" rotWithShape="0">
                    <a:srgbClr val="000000"/>
                  </a:outerShdw>
                </a:effectLst>
                <a:latin typeface="Comic Sans MS" charset="0"/>
              </a:rPr>
              <a:t>!</a:t>
            </a:r>
          </a:p>
        </p:txBody>
      </p:sp>
    </p:spTree>
  </p:cSld>
  <p:clrMapOvr>
    <a:masterClrMapping/>
  </p:clrMapOvr>
  <p:transition spd="med">
    <p:fade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1"/>
          <p:cNvSpPr>
            <a:spLocks noChangeArrowheads="1"/>
          </p:cNvSpPr>
          <p:nvPr/>
        </p:nvSpPr>
        <p:spPr bwMode="auto">
          <a:xfrm>
            <a:off x="901700" y="3641725"/>
            <a:ext cx="1862138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6434" name="Rectangle 2"/>
          <p:cNvSpPr>
            <a:spLocks noChangeArrowheads="1"/>
          </p:cNvSpPr>
          <p:nvPr/>
        </p:nvSpPr>
        <p:spPr bwMode="auto">
          <a:xfrm>
            <a:off x="508000" y="3201988"/>
            <a:ext cx="2047875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4)</a:t>
            </a:r>
          </a:p>
        </p:txBody>
      </p:sp>
      <p:sp>
        <p:nvSpPr>
          <p:cNvPr id="146436" name="Rectangle 4"/>
          <p:cNvSpPr>
            <a:spLocks noChangeArrowheads="1"/>
          </p:cNvSpPr>
          <p:nvPr/>
        </p:nvSpPr>
        <p:spPr bwMode="auto">
          <a:xfrm>
            <a:off x="3084513" y="3636963"/>
            <a:ext cx="1711325" cy="909637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6438" name="Rectangle 6"/>
          <p:cNvSpPr>
            <a:spLocks noChangeArrowheads="1"/>
          </p:cNvSpPr>
          <p:nvPr/>
        </p:nvSpPr>
        <p:spPr bwMode="auto">
          <a:xfrm>
            <a:off x="5100638" y="3638550"/>
            <a:ext cx="1795462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6440" name="Rectangle 8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grpSp>
        <p:nvGrpSpPr>
          <p:cNvPr id="146442" name="Group 10"/>
          <p:cNvGrpSpPr>
            <a:grpSpLocks/>
          </p:cNvGrpSpPr>
          <p:nvPr/>
        </p:nvGrpSpPr>
        <p:grpSpPr bwMode="auto">
          <a:xfrm>
            <a:off x="776288" y="4641850"/>
            <a:ext cx="8289925" cy="1962150"/>
            <a:chOff x="489" y="2924"/>
            <a:chExt cx="5222" cy="1236"/>
          </a:xfrm>
        </p:grpSpPr>
        <p:sp>
          <p:nvSpPr>
            <p:cNvPr id="72715" name="Line 11"/>
            <p:cNvSpPr>
              <a:spLocks noChangeShapeType="1"/>
            </p:cNvSpPr>
            <p:nvPr/>
          </p:nvSpPr>
          <p:spPr bwMode="auto">
            <a:xfrm>
              <a:off x="489" y="2952"/>
              <a:ext cx="5221" cy="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72716" name="Line 12"/>
            <p:cNvSpPr>
              <a:spLocks noChangeShapeType="1"/>
            </p:cNvSpPr>
            <p:nvPr/>
          </p:nvSpPr>
          <p:spPr bwMode="auto">
            <a:xfrm>
              <a:off x="512" y="2956"/>
              <a:ext cx="1" cy="93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72717" name="Line 13"/>
            <p:cNvSpPr>
              <a:spLocks noChangeShapeType="1"/>
            </p:cNvSpPr>
            <p:nvPr/>
          </p:nvSpPr>
          <p:spPr bwMode="auto">
            <a:xfrm>
              <a:off x="4416" y="2956"/>
              <a:ext cx="1" cy="81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72718" name="Line 14"/>
            <p:cNvSpPr>
              <a:spLocks noChangeShapeType="1"/>
            </p:cNvSpPr>
            <p:nvPr/>
          </p:nvSpPr>
          <p:spPr bwMode="auto">
            <a:xfrm>
              <a:off x="3115" y="2956"/>
              <a:ext cx="1" cy="1205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72719" name="Line 15"/>
            <p:cNvSpPr>
              <a:spLocks noChangeShapeType="1"/>
            </p:cNvSpPr>
            <p:nvPr/>
          </p:nvSpPr>
          <p:spPr bwMode="auto">
            <a:xfrm>
              <a:off x="5712" y="2924"/>
              <a:ext cx="1" cy="1093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  <p:sp>
          <p:nvSpPr>
            <p:cNvPr id="72720" name="Line 16"/>
            <p:cNvSpPr>
              <a:spLocks noChangeShapeType="1"/>
            </p:cNvSpPr>
            <p:nvPr/>
          </p:nvSpPr>
          <p:spPr bwMode="auto">
            <a:xfrm>
              <a:off x="1799" y="2956"/>
              <a:ext cx="1" cy="991"/>
            </a:xfrm>
            <a:prstGeom prst="line">
              <a:avLst/>
            </a:prstGeom>
            <a:noFill/>
            <a:ln w="76320">
              <a:solidFill>
                <a:srgbClr val="FFFFFF"/>
              </a:solidFill>
              <a:miter lim="800000"/>
              <a:headEnd/>
              <a:tailEnd/>
            </a:ln>
            <a:effectLst>
              <a:outerShdw blurRad="63500" dist="63504" dir="2216092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  <p:sp>
        <p:nvSpPr>
          <p:cNvPr id="146443" name="Rectangle 17"/>
          <p:cNvSpPr>
            <a:spLocks noChangeArrowheads="1"/>
          </p:cNvSpPr>
          <p:nvPr/>
        </p:nvSpPr>
        <p:spPr bwMode="auto">
          <a:xfrm>
            <a:off x="2579688" y="3182938"/>
            <a:ext cx="2047875" cy="410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146444" name="Rectangle 18"/>
          <p:cNvSpPr>
            <a:spLocks noChangeArrowheads="1"/>
          </p:cNvSpPr>
          <p:nvPr/>
        </p:nvSpPr>
        <p:spPr bwMode="auto">
          <a:xfrm>
            <a:off x="4132263" y="3182938"/>
            <a:ext cx="2679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21)</a:t>
            </a:r>
          </a:p>
        </p:txBody>
      </p:sp>
      <p:sp>
        <p:nvSpPr>
          <p:cNvPr id="146445" name="Rectangle 19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latin typeface="Helvetica" charset="0"/>
              </a:rPr>
              <a:t> 1)</a:t>
            </a:r>
          </a:p>
        </p:txBody>
      </p:sp>
      <p:sp>
        <p:nvSpPr>
          <p:cNvPr id="72729" name="Oval 25"/>
          <p:cNvSpPr>
            <a:spLocks noChangeArrowheads="1"/>
          </p:cNvSpPr>
          <p:nvPr/>
        </p:nvSpPr>
        <p:spPr bwMode="auto">
          <a:xfrm>
            <a:off x="6796088" y="2778125"/>
            <a:ext cx="2590800" cy="4191000"/>
          </a:xfrm>
          <a:prstGeom prst="ellipse">
            <a:avLst/>
          </a:prstGeom>
          <a:noFill/>
          <a:ln w="76320">
            <a:solidFill>
              <a:srgbClr val="FFCC00"/>
            </a:solidFill>
            <a:miter lim="800000"/>
            <a:headEnd/>
            <a:tailEnd/>
          </a:ln>
          <a:effectLst>
            <a:outerShdw blurRad="63500" dist="99193" dir="2381944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46452" name="Text Box 26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2731" name="Text Box 27"/>
          <p:cNvSpPr txBox="1">
            <a:spLocks noChangeArrowheads="1"/>
          </p:cNvSpPr>
          <p:nvPr/>
        </p:nvSpPr>
        <p:spPr bwMode="auto">
          <a:xfrm>
            <a:off x="808038" y="6846405"/>
            <a:ext cx="5988050" cy="586753"/>
          </a:xfrm>
          <a:prstGeom prst="rect">
            <a:avLst/>
          </a:prstGeom>
          <a:solidFill>
            <a:srgbClr val="4618C6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defRPr/>
            </a:pPr>
            <a:r>
              <a:rPr lang="en-GB" sz="3200" b="1" dirty="0">
                <a:solidFill>
                  <a:srgbClr val="FFFF00"/>
                </a:solidFill>
                <a:latin typeface="Comic Sans MS" charset="0"/>
              </a:rPr>
              <a:t>KATHAI NKHAVMEI #27 </a:t>
            </a:r>
          </a:p>
        </p:txBody>
      </p:sp>
      <p:sp>
        <p:nvSpPr>
          <p:cNvPr id="146454" name="Text Box 28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46455" name="Text Box 30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69</a:t>
            </a:r>
          </a:p>
        </p:txBody>
      </p:sp>
      <p:sp>
        <p:nvSpPr>
          <p:cNvPr id="31" name="Rectangle 3"/>
          <p:cNvSpPr>
            <a:spLocks noChangeArrowheads="1"/>
          </p:cNvSpPr>
          <p:nvPr/>
        </p:nvSpPr>
        <p:spPr bwMode="auto">
          <a:xfrm>
            <a:off x="1017391" y="3600450"/>
            <a:ext cx="1762322" cy="98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PATCHANGHMEI LEV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THEOLOGY</a:t>
            </a:r>
          </a:p>
        </p:txBody>
      </p:sp>
      <p:sp>
        <p:nvSpPr>
          <p:cNvPr id="32" name="Rectangle 5"/>
          <p:cNvSpPr>
            <a:spLocks noChangeArrowheads="1"/>
          </p:cNvSpPr>
          <p:nvPr/>
        </p:nvSpPr>
        <p:spPr bwMode="auto">
          <a:xfrm>
            <a:off x="3217862" y="3819525"/>
            <a:ext cx="1667321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RUANRY</a:t>
            </a: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5173216" y="3819525"/>
            <a:ext cx="1656184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PHUAMLING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LAT-LU</a:t>
            </a: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7045424" y="3742185"/>
            <a:ext cx="2016224" cy="603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NGANVMAKMEI</a:t>
            </a:r>
          </a:p>
          <a:p>
            <a:pPr algn="ctr">
              <a:lnSpc>
                <a:spcPct val="65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b="1" dirty="0">
                <a:solidFill>
                  <a:srgbClr val="FFB3C0"/>
                </a:solidFill>
                <a:latin typeface="Helvetica" charset="0"/>
              </a:rPr>
              <a:t>GUANGNIMEI</a:t>
            </a:r>
          </a:p>
        </p:txBody>
      </p:sp>
      <p:sp>
        <p:nvSpPr>
          <p:cNvPr id="35" name="Rectangle 20"/>
          <p:cNvSpPr>
            <a:spLocks noChangeArrowheads="1"/>
          </p:cNvSpPr>
          <p:nvPr/>
        </p:nvSpPr>
        <p:spPr bwMode="auto">
          <a:xfrm>
            <a:off x="780728" y="5005388"/>
            <a:ext cx="1910085" cy="304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Gaichamv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36" name="Rectangle 21"/>
          <p:cNvSpPr>
            <a:spLocks noChangeArrowheads="1"/>
          </p:cNvSpPr>
          <p:nvPr/>
        </p:nvSpPr>
        <p:spPr bwMode="auto">
          <a:xfrm>
            <a:off x="2341811" y="4894312"/>
            <a:ext cx="3119437" cy="458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Latdiu</a:t>
            </a:r>
            <a:r>
              <a:rPr lang="en-GB" sz="2400" b="1" i="1" dirty="0">
                <a:solidFill>
                  <a:srgbClr val="A7FFA7"/>
                </a:solidFill>
                <a:latin typeface="Helvetica" charset="0"/>
              </a:rPr>
              <a:t> </a:t>
            </a:r>
            <a:r>
              <a:rPr lang="en-GB" sz="2400" b="1" i="1" dirty="0" err="1">
                <a:solidFill>
                  <a:srgbClr val="A7FFA7"/>
                </a:solidFill>
                <a:latin typeface="Helvetica" charset="0"/>
              </a:rPr>
              <a:t>Tatmei</a:t>
            </a:r>
            <a:endParaRPr lang="en-GB" sz="2400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37" name="Rectangle 22"/>
          <p:cNvSpPr>
            <a:spLocks noChangeArrowheads="1"/>
          </p:cNvSpPr>
          <p:nvPr/>
        </p:nvSpPr>
        <p:spPr bwMode="auto">
          <a:xfrm>
            <a:off x="5167313" y="4921250"/>
            <a:ext cx="1706562" cy="133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85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800" b="1" dirty="0" err="1">
                <a:solidFill>
                  <a:srgbClr val="A7FFA7"/>
                </a:solidFill>
                <a:latin typeface="Helvetica" charset="0"/>
              </a:rPr>
              <a:t>Tatdyn</a:t>
            </a:r>
            <a:endParaRPr lang="en-GB" sz="2800" b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ts val="175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sz="2800" u="sng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38" name="Rectangle 2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b="1" i="1" dirty="0" err="1">
                <a:solidFill>
                  <a:srgbClr val="A7FFA7"/>
                </a:solidFill>
                <a:latin typeface="Helvetica" charset="0"/>
              </a:rPr>
              <a:t>Ndauhloumei</a:t>
            </a:r>
            <a:endParaRPr lang="en-GB" b="1" i="1" dirty="0">
              <a:solidFill>
                <a:srgbClr val="A7FFA7"/>
              </a:solidFill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endParaRPr lang="en-GB" b="1" i="1" dirty="0">
              <a:solidFill>
                <a:srgbClr val="A7FFA7"/>
              </a:solidFill>
              <a:latin typeface="Helvetica" charset="0"/>
            </a:endParaRPr>
          </a:p>
        </p:txBody>
      </p:sp>
      <p:sp>
        <p:nvSpPr>
          <p:cNvPr id="39" name="Rectangle 24"/>
          <p:cNvSpPr>
            <a:spLocks noChangeArrowheads="1"/>
          </p:cNvSpPr>
          <p:nvPr/>
        </p:nvSpPr>
        <p:spPr bwMode="auto">
          <a:xfrm>
            <a:off x="1981200" y="1708150"/>
            <a:ext cx="6042025" cy="1671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3600" b="1" dirty="0">
                <a:latin typeface="Helvetica" charset="0"/>
              </a:rPr>
              <a:t>LT TUANG KALANGV PADEIH PATMEI</a:t>
            </a: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:</a:t>
            </a: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HYLOUMEI   A.D. 50  LEV  90 KAK KHOU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2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2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2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2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5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2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2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2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2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9459" name="Text Box 5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9460" name="Text Box 6"/>
          <p:cNvSpPr txBox="1">
            <a:spLocks noChangeArrowheads="1"/>
          </p:cNvSpPr>
          <p:nvPr/>
        </p:nvSpPr>
        <p:spPr bwMode="auto">
          <a:xfrm>
            <a:off x="5969000" y="1804988"/>
            <a:ext cx="30226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GAICHAMV</a:t>
            </a:r>
          </a:p>
        </p:txBody>
      </p:sp>
      <p:sp>
        <p:nvSpPr>
          <p:cNvPr id="19461" name="Text Box 7"/>
          <p:cNvSpPr txBox="1">
            <a:spLocks noChangeArrowheads="1"/>
          </p:cNvSpPr>
          <p:nvPr/>
        </p:nvSpPr>
        <p:spPr bwMode="auto">
          <a:xfrm>
            <a:off x="6464300" y="3252788"/>
            <a:ext cx="288538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TAANVRUAI</a:t>
            </a:r>
          </a:p>
        </p:txBody>
      </p:sp>
      <p:sp>
        <p:nvSpPr>
          <p:cNvPr id="19462" name="Text Box 8"/>
          <p:cNvSpPr txBox="1">
            <a:spLocks noChangeArrowheads="1"/>
          </p:cNvSpPr>
          <p:nvPr/>
        </p:nvSpPr>
        <p:spPr bwMode="auto">
          <a:xfrm>
            <a:off x="6032500" y="5038328"/>
            <a:ext cx="30353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TATDYN</a:t>
            </a:r>
          </a:p>
        </p:txBody>
      </p:sp>
      <p:sp>
        <p:nvSpPr>
          <p:cNvPr id="19463" name="Text Box 9"/>
          <p:cNvSpPr txBox="1">
            <a:spLocks noChangeArrowheads="1"/>
          </p:cNvSpPr>
          <p:nvPr/>
        </p:nvSpPr>
        <p:spPr bwMode="auto">
          <a:xfrm>
            <a:off x="5867400" y="6149975"/>
            <a:ext cx="384232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19464" name="Text Box 10"/>
          <p:cNvSpPr txBox="1">
            <a:spLocks noChangeArrowheads="1"/>
          </p:cNvSpPr>
          <p:nvPr/>
        </p:nvSpPr>
        <p:spPr bwMode="auto">
          <a:xfrm>
            <a:off x="919797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07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ADE1EAD3-6744-4988-AEDA-5551288B8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92450" y="2774950"/>
            <a:ext cx="6532563" cy="3173413"/>
            <a:chOff x="1948" y="1748"/>
            <a:chExt cx="4115" cy="1999"/>
          </a:xfrm>
        </p:grpSpPr>
        <p:sp>
          <p:nvSpPr>
            <p:cNvPr id="9228" name="Oval 12"/>
            <p:cNvSpPr>
              <a:spLocks noChangeArrowheads="1"/>
            </p:cNvSpPr>
            <p:nvPr/>
          </p:nvSpPr>
          <p:spPr bwMode="auto">
            <a:xfrm>
              <a:off x="3448" y="3000"/>
              <a:ext cx="2616" cy="748"/>
            </a:xfrm>
            <a:prstGeom prst="ellips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9229" name="AutoShape 13"/>
            <p:cNvSpPr>
              <a:spLocks noChangeArrowheads="1"/>
            </p:cNvSpPr>
            <p:nvPr/>
          </p:nvSpPr>
          <p:spPr bwMode="auto">
            <a:xfrm>
              <a:off x="1948" y="1748"/>
              <a:ext cx="712" cy="342"/>
            </a:xfrm>
            <a:prstGeom prst="roundRect">
              <a:avLst>
                <a:gd name="adj" fmla="val 16667"/>
              </a:avLst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9230" name="Line 14"/>
            <p:cNvSpPr>
              <a:spLocks noChangeShapeType="1"/>
            </p:cNvSpPr>
            <p:nvPr/>
          </p:nvSpPr>
          <p:spPr bwMode="auto">
            <a:xfrm flipH="1" flipV="1">
              <a:off x="2640" y="2071"/>
              <a:ext cx="977" cy="1076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 type="triangle" w="med" len="med"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  <a:defRPr/>
            </a:pPr>
            <a:r>
              <a:rPr lang="en-GB" sz="2000">
                <a:solidFill>
                  <a:srgbClr val="FFA27C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</a:p>
        </p:txBody>
      </p:sp>
      <p:sp>
        <p:nvSpPr>
          <p:cNvPr id="73730" name="AutoShape 2"/>
          <p:cNvSpPr>
            <a:spLocks noChangeArrowheads="1"/>
          </p:cNvSpPr>
          <p:nvPr/>
        </p:nvSpPr>
        <p:spPr bwMode="auto">
          <a:xfrm>
            <a:off x="1220788" y="1954213"/>
            <a:ext cx="4591050" cy="514508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3731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772025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kalwn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charuk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swna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phaenghmei</a:t>
            </a:r>
            <a:r>
              <a:rPr lang="en-GB" sz="2000" b="1" i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…</a:t>
            </a:r>
          </a:p>
        </p:txBody>
      </p:sp>
      <p:sp>
        <p:nvSpPr>
          <p:cNvPr id="147460" name="Rectangle 4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000" b="1" i="1" dirty="0" err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</p:txBody>
      </p:sp>
      <p:sp>
        <p:nvSpPr>
          <p:cNvPr id="73734" name="Rectangle 6"/>
          <p:cNvSpPr>
            <a:spLocks noChangeArrowheads="1"/>
          </p:cNvSpPr>
          <p:nvPr/>
        </p:nvSpPr>
        <p:spPr bwMode="auto">
          <a:xfrm>
            <a:off x="687388" y="3098800"/>
            <a:ext cx="5638800" cy="367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/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PHUAMLING 7 KHANG TATDYN</a:t>
            </a:r>
          </a:p>
          <a:p>
            <a:pPr algn="ctr">
              <a:lnSpc>
                <a:spcPct val="15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SEAL LATZAN</a:t>
            </a: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b="1" dirty="0">
              <a:solidFill>
                <a:srgbClr val="FFEA18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BIANGGUN LATZAN</a:t>
            </a: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b="1" dirty="0">
              <a:solidFill>
                <a:srgbClr val="FFEA18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KAMKUAK LATZAN</a:t>
            </a: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b="1" dirty="0">
              <a:solidFill>
                <a:srgbClr val="FFEA18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  <a:p>
            <a:pPr algn="ctr"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BOWKANMEI PHUAMLING</a:t>
            </a:r>
          </a:p>
          <a:p>
            <a:pPr algn="ctr">
              <a:lnSpc>
                <a:spcPct val="15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KHRISTA GUANGDATMEI</a:t>
            </a:r>
          </a:p>
        </p:txBody>
      </p:sp>
      <p:sp>
        <p:nvSpPr>
          <p:cNvPr id="147463" name="Rectangle 7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pPr>
              <a:defRPr/>
            </a:pPr>
            <a:endParaRPr lang="en-US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</a:endParaRPr>
          </a:p>
        </p:txBody>
      </p:sp>
      <p:sp>
        <p:nvSpPr>
          <p:cNvPr id="147464" name="Rectangle 8"/>
          <p:cNvSpPr>
            <a:spLocks noChangeArrowheads="1"/>
          </p:cNvSpPr>
          <p:nvPr/>
        </p:nvSpPr>
        <p:spPr bwMode="auto">
          <a:xfrm>
            <a:off x="7018535" y="3819525"/>
            <a:ext cx="2043113" cy="65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800" b="1" dirty="0">
                <a:solidFill>
                  <a:srgbClr val="FFB3C0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NGANVMAKMEI GUANGNIMEI</a:t>
            </a:r>
          </a:p>
        </p:txBody>
      </p:sp>
      <p:sp>
        <p:nvSpPr>
          <p:cNvPr id="73737" name="Line 9"/>
          <p:cNvSpPr>
            <a:spLocks noChangeShapeType="1"/>
          </p:cNvSpPr>
          <p:nvPr/>
        </p:nvSpPr>
        <p:spPr bwMode="auto">
          <a:xfrm>
            <a:off x="6962775" y="4686300"/>
            <a:ext cx="2101850" cy="158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3738" name="Line 10"/>
          <p:cNvSpPr>
            <a:spLocks noChangeShapeType="1"/>
          </p:cNvSpPr>
          <p:nvPr/>
        </p:nvSpPr>
        <p:spPr bwMode="auto">
          <a:xfrm>
            <a:off x="7010400" y="4692650"/>
            <a:ext cx="1588" cy="128746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3739" name="Line 11"/>
          <p:cNvSpPr>
            <a:spLocks noChangeShapeType="1"/>
          </p:cNvSpPr>
          <p:nvPr/>
        </p:nvSpPr>
        <p:spPr bwMode="auto">
          <a:xfrm>
            <a:off x="9067800" y="4657725"/>
            <a:ext cx="1588" cy="173513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47468" name="Rectangle 12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000" b="1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 1)</a:t>
            </a:r>
          </a:p>
        </p:txBody>
      </p:sp>
      <p:sp>
        <p:nvSpPr>
          <p:cNvPr id="147469" name="Rectangle 1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400" b="1" i="1" dirty="0" err="1">
                <a:solidFill>
                  <a:srgbClr val="A7FFA7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Ndauhloumei</a:t>
            </a:r>
            <a:endParaRPr lang="en-GB" sz="2400" b="1" i="1" dirty="0">
              <a:solidFill>
                <a:srgbClr val="A7FFA7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2400" b="1" i="1" dirty="0">
              <a:solidFill>
                <a:srgbClr val="A7FFA7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</p:txBody>
      </p:sp>
      <p:pic>
        <p:nvPicPr>
          <p:cNvPr id="148493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336550"/>
            <a:ext cx="3400425" cy="2379663"/>
          </a:xfrm>
          <a:prstGeom prst="rect">
            <a:avLst/>
          </a:prstGeom>
          <a:noFill/>
          <a:ln w="57240">
            <a:solidFill>
              <a:srgbClr val="2F8B2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743" name="Text Box 15"/>
          <p:cNvSpPr txBox="1">
            <a:spLocks noChangeArrowheads="1"/>
          </p:cNvSpPr>
          <p:nvPr/>
        </p:nvSpPr>
        <p:spPr bwMode="auto">
          <a:xfrm>
            <a:off x="6030913" y="1406525"/>
            <a:ext cx="2238375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Patmos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Pukakdic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khou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A.D. 95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khou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hyloumei</a:t>
            </a:r>
            <a:endParaRPr lang="en-GB" sz="2000" b="1" dirty="0">
              <a:solidFill>
                <a:srgbClr val="FFEA18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Comic Sans MS" charset="0"/>
            </a:endParaRPr>
          </a:p>
        </p:txBody>
      </p:sp>
      <p:sp>
        <p:nvSpPr>
          <p:cNvPr id="147472" name="Text Box 1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</a:endParaRPr>
          </a:p>
        </p:txBody>
      </p:sp>
      <p:sp>
        <p:nvSpPr>
          <p:cNvPr id="147473" name="Text Box 17"/>
          <p:cNvSpPr txBox="1">
            <a:spLocks noChangeArrowheads="1"/>
          </p:cNvSpPr>
          <p:nvPr/>
        </p:nvSpPr>
        <p:spPr bwMode="auto">
          <a:xfrm>
            <a:off x="9358313" y="70453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endParaRPr lang="en-US"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</a:endParaRPr>
          </a:p>
        </p:txBody>
      </p:sp>
      <p:sp>
        <p:nvSpPr>
          <p:cNvPr id="147474" name="Text Box 18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  <a:defRPr/>
            </a:pPr>
            <a:r>
              <a:rPr lang="en-GB" sz="10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70</a:t>
            </a:r>
          </a:p>
        </p:txBody>
      </p:sp>
      <p:sp>
        <p:nvSpPr>
          <p:cNvPr id="147475" name="Text Box 19"/>
          <p:cNvSpPr txBox="1">
            <a:spLocks noChangeArrowheads="1"/>
          </p:cNvSpPr>
          <p:nvPr/>
        </p:nvSpPr>
        <p:spPr bwMode="auto">
          <a:xfrm>
            <a:off x="9561513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  <a:defRPr/>
            </a:pPr>
            <a:r>
              <a:rPr lang="en-GB" sz="1600" b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9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73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737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737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Rectangle 1"/>
          <p:cNvSpPr>
            <a:spLocks noChangeArrowheads="1"/>
          </p:cNvSpPr>
          <p:nvPr/>
        </p:nvSpPr>
        <p:spPr bwMode="auto">
          <a:xfrm>
            <a:off x="14288" y="16776"/>
            <a:ext cx="10058400" cy="777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0530" name="Rectangle 2"/>
          <p:cNvSpPr>
            <a:spLocks noChangeArrowheads="1"/>
          </p:cNvSpPr>
          <p:nvPr/>
        </p:nvSpPr>
        <p:spPr bwMode="auto">
          <a:xfrm rot="-5400000">
            <a:off x="8869363" y="5737225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/>
        </p:nvSpPr>
        <p:spPr bwMode="auto">
          <a:xfrm rot="-5400000">
            <a:off x="9024937" y="5751513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/>
        </p:nvSpPr>
        <p:spPr bwMode="auto">
          <a:xfrm>
            <a:off x="8212138" y="2505075"/>
            <a:ext cx="223837" cy="448310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/>
        </p:nvSpPr>
        <p:spPr bwMode="auto">
          <a:xfrm>
            <a:off x="1792288" y="2473325"/>
            <a:ext cx="6646862" cy="26828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/>
        </p:nvSpPr>
        <p:spPr bwMode="auto">
          <a:xfrm>
            <a:off x="1803400" y="6716713"/>
            <a:ext cx="6418263" cy="268287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pic>
        <p:nvPicPr>
          <p:cNvPr id="150535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2409825"/>
            <a:ext cx="331788" cy="513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50536" name="Rectangle 8"/>
          <p:cNvSpPr>
            <a:spLocks noChangeArrowheads="1"/>
          </p:cNvSpPr>
          <p:nvPr/>
        </p:nvSpPr>
        <p:spPr bwMode="auto">
          <a:xfrm>
            <a:off x="1790700" y="2481263"/>
            <a:ext cx="179388" cy="449421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/>
        </p:nvSpPr>
        <p:spPr bwMode="auto">
          <a:xfrm rot="-5400000">
            <a:off x="8869363" y="5737225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/>
        </p:nvSpPr>
        <p:spPr bwMode="auto">
          <a:xfrm rot="-5400000">
            <a:off x="9024937" y="5751513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50539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0238" y="2387600"/>
            <a:ext cx="331787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50540" name="Rectangle 12"/>
          <p:cNvSpPr>
            <a:spLocks noChangeArrowheads="1"/>
          </p:cNvSpPr>
          <p:nvPr/>
        </p:nvSpPr>
        <p:spPr bwMode="auto">
          <a:xfrm>
            <a:off x="5727700" y="2090738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/>
        </p:nvSpPr>
        <p:spPr bwMode="auto">
          <a:xfrm>
            <a:off x="5727700" y="2090738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74766" name="Picture 1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35138" y="2235200"/>
            <a:ext cx="331787" cy="5218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7819" dir="2700000" algn="ctr" rotWithShape="0">
              <a:srgbClr val="00AE00"/>
            </a:outerShdw>
          </a:effectLst>
        </p:spPr>
      </p:pic>
      <p:pic>
        <p:nvPicPr>
          <p:cNvPr id="150543" name="Picture 1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6075" y="2117725"/>
            <a:ext cx="331788" cy="528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44" name="Picture 1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1975" y="2392363"/>
            <a:ext cx="331788" cy="516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45" name="Picture 1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75" y="2335213"/>
            <a:ext cx="331788" cy="517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46" name="Picture 1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2451100"/>
            <a:ext cx="331788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47" name="Picture 1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0" y="2406650"/>
            <a:ext cx="331788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50548" name="Text Box 20"/>
          <p:cNvSpPr txBox="1">
            <a:spLocks noChangeArrowheads="1"/>
          </p:cNvSpPr>
          <p:nvPr/>
        </p:nvSpPr>
        <p:spPr bwMode="auto">
          <a:xfrm>
            <a:off x="133350" y="120650"/>
            <a:ext cx="3406775" cy="1349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FFFF"/>
              </a:buClr>
            </a:pPr>
            <a:r>
              <a:rPr lang="en-US" sz="2700" b="1" dirty="0">
                <a:solidFill>
                  <a:srgbClr val="FFFFFF"/>
                </a:solidFill>
                <a:latin typeface="Arial" charset="0"/>
              </a:rPr>
              <a:t>BAIBAL RUANVRY TUANG PHEYLANGH</a:t>
            </a:r>
            <a:endParaRPr lang="en-GB" sz="2700" b="1" dirty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50549" name="Group 21"/>
          <p:cNvGrpSpPr>
            <a:grpSpLocks/>
          </p:cNvGrpSpPr>
          <p:nvPr/>
        </p:nvGrpSpPr>
        <p:grpSpPr bwMode="auto">
          <a:xfrm>
            <a:off x="2308225" y="2933700"/>
            <a:ext cx="7143750" cy="1062038"/>
            <a:chOff x="1454" y="1848"/>
            <a:chExt cx="4500" cy="669"/>
          </a:xfrm>
        </p:grpSpPr>
        <p:pic>
          <p:nvPicPr>
            <p:cNvPr id="74774" name="Picture 22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54" y="193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75" name="Picture 23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98" y="2029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76" name="Picture 24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120"/>
              <a:ext cx="4457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77" name="Picture 25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9" y="22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78" name="Picture 26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3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79" name="Picture 27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6" y="184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50550" name="Group 28"/>
          <p:cNvGrpSpPr>
            <a:grpSpLocks/>
          </p:cNvGrpSpPr>
          <p:nvPr/>
        </p:nvGrpSpPr>
        <p:grpSpPr bwMode="auto">
          <a:xfrm>
            <a:off x="3121025" y="4089400"/>
            <a:ext cx="6229350" cy="758825"/>
            <a:chOff x="1966" y="2576"/>
            <a:chExt cx="3924" cy="478"/>
          </a:xfrm>
        </p:grpSpPr>
        <p:pic>
          <p:nvPicPr>
            <p:cNvPr id="74781" name="Picture 29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85" y="257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2" name="Picture 30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66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3" name="Picture 31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94" y="274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4" name="Picture 32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83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50551" name="Group 33"/>
          <p:cNvGrpSpPr>
            <a:grpSpLocks/>
          </p:cNvGrpSpPr>
          <p:nvPr/>
        </p:nvGrpSpPr>
        <p:grpSpPr bwMode="auto">
          <a:xfrm>
            <a:off x="4335463" y="4962525"/>
            <a:ext cx="5140325" cy="688975"/>
            <a:chOff x="2731" y="3126"/>
            <a:chExt cx="3238" cy="434"/>
          </a:xfrm>
        </p:grpSpPr>
        <p:pic>
          <p:nvPicPr>
            <p:cNvPr id="74786" name="Picture 3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84" y="3134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7" name="Picture 35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58" y="3215"/>
              <a:ext cx="3183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8" name="Picture 36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31" y="3296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89" name="Picture 37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48" y="3369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pic>
        <p:nvPicPr>
          <p:cNvPr id="150552" name="Picture 3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6538" y="2392363"/>
            <a:ext cx="33178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150553" name="Group 39"/>
          <p:cNvGrpSpPr>
            <a:grpSpLocks/>
          </p:cNvGrpSpPr>
          <p:nvPr/>
        </p:nvGrpSpPr>
        <p:grpSpPr bwMode="auto">
          <a:xfrm>
            <a:off x="4214813" y="5811838"/>
            <a:ext cx="5165725" cy="703262"/>
            <a:chOff x="2655" y="3661"/>
            <a:chExt cx="3254" cy="443"/>
          </a:xfrm>
        </p:grpSpPr>
        <p:pic>
          <p:nvPicPr>
            <p:cNvPr id="74792" name="Picture 40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65" y="3667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93" name="Picture 41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48" y="3749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94" name="Picture 42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817" y="3831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74795" name="Picture 43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57" y="3912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sp>
          <p:nvSpPr>
            <p:cNvPr id="150636" name="Text Box 44"/>
            <p:cNvSpPr txBox="1">
              <a:spLocks noChangeArrowheads="1"/>
            </p:cNvSpPr>
            <p:nvPr/>
          </p:nvSpPr>
          <p:spPr bwMode="auto">
            <a:xfrm>
              <a:off x="2655" y="3684"/>
              <a:ext cx="2601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endParaRPr lang="en-US"/>
            </a:p>
          </p:txBody>
        </p:sp>
      </p:grpSp>
      <p:pic>
        <p:nvPicPr>
          <p:cNvPr id="150554" name="Picture 4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2328863"/>
            <a:ext cx="331788" cy="521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55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0" y="2460625"/>
            <a:ext cx="331788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56" name="Picture 4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325" y="2349500"/>
            <a:ext cx="331788" cy="511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57" name="Picture 4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575" y="2378075"/>
            <a:ext cx="331788" cy="504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58" name="Picture 4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7588" y="2398713"/>
            <a:ext cx="331787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559" name="Picture 5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263" y="2460625"/>
            <a:ext cx="33178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50560" name="Text Box 51"/>
          <p:cNvSpPr txBox="1">
            <a:spLocks noChangeArrowheads="1"/>
          </p:cNvSpPr>
          <p:nvPr/>
        </p:nvSpPr>
        <p:spPr bwMode="auto">
          <a:xfrm>
            <a:off x="3355975" y="4157663"/>
            <a:ext cx="355758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</a:pPr>
            <a:r>
              <a:rPr lang="en-GB" sz="2700" dirty="0">
                <a:solidFill>
                  <a:srgbClr val="00AE00"/>
                </a:solidFill>
                <a:latin typeface="Arial Black" charset="0"/>
              </a:rPr>
              <a:t>KADIC LATDYNG</a:t>
            </a:r>
          </a:p>
        </p:txBody>
      </p:sp>
      <p:sp>
        <p:nvSpPr>
          <p:cNvPr id="150561" name="Text Box 52"/>
          <p:cNvSpPr txBox="1">
            <a:spLocks noChangeArrowheads="1"/>
          </p:cNvSpPr>
          <p:nvPr/>
        </p:nvSpPr>
        <p:spPr bwMode="auto">
          <a:xfrm>
            <a:off x="2524125" y="3041650"/>
            <a:ext cx="6937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250"/>
              </a:spcBef>
              <a:buClr>
                <a:srgbClr val="618FFD"/>
              </a:buClr>
            </a:pPr>
            <a:r>
              <a:rPr lang="en-GB" sz="3600" dirty="0">
                <a:solidFill>
                  <a:srgbClr val="618FFD"/>
                </a:solidFill>
                <a:latin typeface="Arial Black" charset="0"/>
              </a:rPr>
              <a:t>ABRAHAM LATDYNG</a:t>
            </a:r>
          </a:p>
        </p:txBody>
      </p:sp>
      <p:sp>
        <p:nvSpPr>
          <p:cNvPr id="150562" name="Text Box 53"/>
          <p:cNvSpPr txBox="1">
            <a:spLocks noChangeArrowheads="1"/>
          </p:cNvSpPr>
          <p:nvPr/>
        </p:nvSpPr>
        <p:spPr bwMode="auto">
          <a:xfrm>
            <a:off x="4214813" y="5848350"/>
            <a:ext cx="41290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</a:pPr>
            <a:r>
              <a:rPr lang="en-GB" sz="2700" dirty="0">
                <a:solidFill>
                  <a:srgbClr val="00AE00"/>
                </a:solidFill>
                <a:latin typeface="Arial Black" charset="0"/>
              </a:rPr>
              <a:t>LATDYNG THANH</a:t>
            </a:r>
          </a:p>
        </p:txBody>
      </p:sp>
      <p:sp>
        <p:nvSpPr>
          <p:cNvPr id="150563" name="Text Box 54"/>
          <p:cNvSpPr txBox="1">
            <a:spLocks noChangeArrowheads="1"/>
          </p:cNvSpPr>
          <p:nvPr/>
        </p:nvSpPr>
        <p:spPr bwMode="auto">
          <a:xfrm>
            <a:off x="4189413" y="4979988"/>
            <a:ext cx="4864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</a:pPr>
            <a:r>
              <a:rPr lang="en-GB" sz="2700" dirty="0">
                <a:solidFill>
                  <a:srgbClr val="00AE00"/>
                </a:solidFill>
                <a:latin typeface="Arial Black" charset="0"/>
              </a:rPr>
              <a:t>DAVID LATDYNG</a:t>
            </a:r>
          </a:p>
        </p:txBody>
      </p:sp>
      <p:sp>
        <p:nvSpPr>
          <p:cNvPr id="150564" name="Rectangle 55"/>
          <p:cNvSpPr>
            <a:spLocks noChangeArrowheads="1"/>
          </p:cNvSpPr>
          <p:nvPr/>
        </p:nvSpPr>
        <p:spPr bwMode="auto">
          <a:xfrm rot="-3660000">
            <a:off x="5290621" y="1877221"/>
            <a:ext cx="2497768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EA18"/>
                </a:solidFill>
                <a:latin typeface="Arial" charset="0"/>
              </a:rPr>
              <a:t>LAUZIUNAC NOWSUANHMEI NGAI TAEKTU</a:t>
            </a:r>
          </a:p>
        </p:txBody>
      </p:sp>
      <p:sp>
        <p:nvSpPr>
          <p:cNvPr id="150565" name="Rectangle 56"/>
          <p:cNvSpPr>
            <a:spLocks noChangeArrowheads="1"/>
          </p:cNvSpPr>
          <p:nvPr/>
        </p:nvSpPr>
        <p:spPr bwMode="auto">
          <a:xfrm rot="-3660000">
            <a:off x="6380693" y="1689052"/>
            <a:ext cx="1367362" cy="14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11B0C5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11B0C5"/>
                </a:solidFill>
                <a:latin typeface="Arial" charset="0"/>
              </a:rPr>
              <a:t>GUANG KANEIMEI</a:t>
            </a:r>
          </a:p>
        </p:txBody>
      </p:sp>
      <p:sp>
        <p:nvSpPr>
          <p:cNvPr id="150566" name="Rectangle 57"/>
          <p:cNvSpPr>
            <a:spLocks noChangeArrowheads="1"/>
          </p:cNvSpPr>
          <p:nvPr/>
        </p:nvSpPr>
        <p:spPr bwMode="auto">
          <a:xfrm rot="-3660000">
            <a:off x="6137568" y="1680535"/>
            <a:ext cx="2719255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08F22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08F220"/>
                </a:solidFill>
                <a:latin typeface="Arial" charset="0"/>
              </a:rPr>
              <a:t>KHRISTA RUI KANDIH KHOU GUANGHTUMEI</a:t>
            </a:r>
          </a:p>
        </p:txBody>
      </p:sp>
      <p:sp>
        <p:nvSpPr>
          <p:cNvPr id="150567" name="Rectangle 58"/>
          <p:cNvSpPr>
            <a:spLocks noChangeArrowheads="1"/>
          </p:cNvSpPr>
          <p:nvPr/>
        </p:nvSpPr>
        <p:spPr bwMode="auto">
          <a:xfrm rot="-3660000">
            <a:off x="6128781" y="1853916"/>
            <a:ext cx="3295695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FFFF"/>
                </a:solidFill>
                <a:latin typeface="Arial" charset="0"/>
              </a:rPr>
              <a:t>DAIHMEI MPHUANVMEI GUANGCBAMPAENG LATZAN</a:t>
            </a:r>
          </a:p>
        </p:txBody>
      </p:sp>
      <p:sp>
        <p:nvSpPr>
          <p:cNvPr id="150568" name="Rectangle 59"/>
          <p:cNvSpPr>
            <a:spLocks noChangeArrowheads="1"/>
          </p:cNvSpPr>
          <p:nvPr/>
        </p:nvSpPr>
        <p:spPr bwMode="auto">
          <a:xfrm rot="-3660000">
            <a:off x="7310683" y="1684631"/>
            <a:ext cx="1892341" cy="297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F87B5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87B57"/>
                </a:solidFill>
                <a:latin typeface="Arial" charset="0"/>
              </a:rPr>
              <a:t>KATHANCMEI TINGKAUC KANDIC</a:t>
            </a:r>
          </a:p>
        </p:txBody>
      </p:sp>
      <p:grpSp>
        <p:nvGrpSpPr>
          <p:cNvPr id="150569" name="Group 60"/>
          <p:cNvGrpSpPr>
            <a:grpSpLocks/>
          </p:cNvGrpSpPr>
          <p:nvPr/>
        </p:nvGrpSpPr>
        <p:grpSpPr bwMode="auto">
          <a:xfrm>
            <a:off x="2111375" y="2506663"/>
            <a:ext cx="5861050" cy="4468812"/>
            <a:chOff x="1330" y="1579"/>
            <a:chExt cx="3692" cy="2815"/>
          </a:xfrm>
        </p:grpSpPr>
        <p:grpSp>
          <p:nvGrpSpPr>
            <p:cNvPr id="150600" name="Group 61"/>
            <p:cNvGrpSpPr>
              <a:grpSpLocks/>
            </p:cNvGrpSpPr>
            <p:nvPr/>
          </p:nvGrpSpPr>
          <p:grpSpPr bwMode="auto">
            <a:xfrm>
              <a:off x="1330" y="1579"/>
              <a:ext cx="3674" cy="169"/>
              <a:chOff x="1330" y="1579"/>
              <a:chExt cx="3674" cy="169"/>
            </a:xfrm>
          </p:grpSpPr>
          <p:sp>
            <p:nvSpPr>
              <p:cNvPr id="74814" name="AutoShape 62"/>
              <p:cNvSpPr>
                <a:spLocks noChangeArrowheads="1"/>
              </p:cNvSpPr>
              <p:nvPr/>
            </p:nvSpPr>
            <p:spPr bwMode="auto">
              <a:xfrm rot="19740000">
                <a:off x="1351" y="1614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15" name="AutoShape 63"/>
              <p:cNvSpPr>
                <a:spLocks noChangeArrowheads="1"/>
              </p:cNvSpPr>
              <p:nvPr/>
            </p:nvSpPr>
            <p:spPr bwMode="auto">
              <a:xfrm rot="19740000">
                <a:off x="1600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16" name="AutoShape 64"/>
              <p:cNvSpPr>
                <a:spLocks noChangeArrowheads="1"/>
              </p:cNvSpPr>
              <p:nvPr/>
            </p:nvSpPr>
            <p:spPr bwMode="auto">
              <a:xfrm rot="19740000">
                <a:off x="1857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17" name="AutoShape 65"/>
              <p:cNvSpPr>
                <a:spLocks noChangeArrowheads="1"/>
              </p:cNvSpPr>
              <p:nvPr/>
            </p:nvSpPr>
            <p:spPr bwMode="auto">
              <a:xfrm rot="19740000">
                <a:off x="2108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18" name="AutoShape 66"/>
              <p:cNvSpPr>
                <a:spLocks noChangeArrowheads="1"/>
              </p:cNvSpPr>
              <p:nvPr/>
            </p:nvSpPr>
            <p:spPr bwMode="auto">
              <a:xfrm rot="19740000">
                <a:off x="2345" y="161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19" name="AutoShape 67"/>
              <p:cNvSpPr>
                <a:spLocks noChangeArrowheads="1"/>
              </p:cNvSpPr>
              <p:nvPr/>
            </p:nvSpPr>
            <p:spPr bwMode="auto">
              <a:xfrm rot="19740000">
                <a:off x="2609" y="1603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0" name="AutoShape 68"/>
              <p:cNvSpPr>
                <a:spLocks noChangeArrowheads="1"/>
              </p:cNvSpPr>
              <p:nvPr/>
            </p:nvSpPr>
            <p:spPr bwMode="auto">
              <a:xfrm rot="19740000">
                <a:off x="285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1" name="AutoShape 69"/>
              <p:cNvSpPr>
                <a:spLocks noChangeArrowheads="1"/>
              </p:cNvSpPr>
              <p:nvPr/>
            </p:nvSpPr>
            <p:spPr bwMode="auto">
              <a:xfrm rot="19740000">
                <a:off x="3107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2" name="AutoShape 70"/>
              <p:cNvSpPr>
                <a:spLocks noChangeArrowheads="1"/>
              </p:cNvSpPr>
              <p:nvPr/>
            </p:nvSpPr>
            <p:spPr bwMode="auto">
              <a:xfrm rot="19740000">
                <a:off x="3362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3" name="AutoShape 71"/>
              <p:cNvSpPr>
                <a:spLocks noChangeArrowheads="1"/>
              </p:cNvSpPr>
              <p:nvPr/>
            </p:nvSpPr>
            <p:spPr bwMode="auto">
              <a:xfrm rot="19740000">
                <a:off x="363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4" name="AutoShape 72"/>
              <p:cNvSpPr>
                <a:spLocks noChangeArrowheads="1"/>
              </p:cNvSpPr>
              <p:nvPr/>
            </p:nvSpPr>
            <p:spPr bwMode="auto">
              <a:xfrm rot="19740000">
                <a:off x="3879" y="160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5" name="AutoShape 73"/>
              <p:cNvSpPr>
                <a:spLocks noChangeArrowheads="1"/>
              </p:cNvSpPr>
              <p:nvPr/>
            </p:nvSpPr>
            <p:spPr bwMode="auto">
              <a:xfrm rot="19740000">
                <a:off x="4157" y="160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6" name="AutoShape 74"/>
              <p:cNvSpPr>
                <a:spLocks noChangeArrowheads="1"/>
              </p:cNvSpPr>
              <p:nvPr/>
            </p:nvSpPr>
            <p:spPr bwMode="auto">
              <a:xfrm rot="19740000">
                <a:off x="4404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7" name="AutoShape 75"/>
              <p:cNvSpPr>
                <a:spLocks noChangeArrowheads="1"/>
              </p:cNvSpPr>
              <p:nvPr/>
            </p:nvSpPr>
            <p:spPr bwMode="auto">
              <a:xfrm rot="19740000">
                <a:off x="4655" y="1610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28" name="AutoShape 76"/>
              <p:cNvSpPr>
                <a:spLocks noChangeArrowheads="1"/>
              </p:cNvSpPr>
              <p:nvPr/>
            </p:nvSpPr>
            <p:spPr bwMode="auto">
              <a:xfrm rot="19740000">
                <a:off x="4885" y="159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0601" name="Group 77"/>
            <p:cNvGrpSpPr>
              <a:grpSpLocks/>
            </p:cNvGrpSpPr>
            <p:nvPr/>
          </p:nvGrpSpPr>
          <p:grpSpPr bwMode="auto">
            <a:xfrm>
              <a:off x="1349" y="4246"/>
              <a:ext cx="3674" cy="148"/>
              <a:chOff x="1349" y="4246"/>
              <a:chExt cx="3674" cy="148"/>
            </a:xfrm>
          </p:grpSpPr>
          <p:sp>
            <p:nvSpPr>
              <p:cNvPr id="74830" name="AutoShape 78"/>
              <p:cNvSpPr>
                <a:spLocks noChangeArrowheads="1"/>
              </p:cNvSpPr>
              <p:nvPr/>
            </p:nvSpPr>
            <p:spPr bwMode="auto">
              <a:xfrm rot="12480000">
                <a:off x="1369" y="4262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1" name="AutoShape 79"/>
              <p:cNvSpPr>
                <a:spLocks noChangeArrowheads="1"/>
              </p:cNvSpPr>
              <p:nvPr/>
            </p:nvSpPr>
            <p:spPr bwMode="auto">
              <a:xfrm rot="12480000">
                <a:off x="16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2" name="AutoShape 80"/>
              <p:cNvSpPr>
                <a:spLocks noChangeArrowheads="1"/>
              </p:cNvSpPr>
              <p:nvPr/>
            </p:nvSpPr>
            <p:spPr bwMode="auto">
              <a:xfrm rot="12480000">
                <a:off x="187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3" name="AutoShape 81"/>
              <p:cNvSpPr>
                <a:spLocks noChangeArrowheads="1"/>
              </p:cNvSpPr>
              <p:nvPr/>
            </p:nvSpPr>
            <p:spPr bwMode="auto">
              <a:xfrm rot="12480000">
                <a:off x="213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4" name="AutoShape 82"/>
              <p:cNvSpPr>
                <a:spLocks noChangeArrowheads="1"/>
              </p:cNvSpPr>
              <p:nvPr/>
            </p:nvSpPr>
            <p:spPr bwMode="auto">
              <a:xfrm rot="12480000">
                <a:off x="2366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5" name="AutoShape 83"/>
              <p:cNvSpPr>
                <a:spLocks noChangeArrowheads="1"/>
              </p:cNvSpPr>
              <p:nvPr/>
            </p:nvSpPr>
            <p:spPr bwMode="auto">
              <a:xfrm rot="12480000">
                <a:off x="2627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6" name="AutoShape 84"/>
              <p:cNvSpPr>
                <a:spLocks noChangeArrowheads="1"/>
              </p:cNvSpPr>
              <p:nvPr/>
            </p:nvSpPr>
            <p:spPr bwMode="auto">
              <a:xfrm rot="12480000">
                <a:off x="28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7" name="AutoShape 85"/>
              <p:cNvSpPr>
                <a:spLocks noChangeArrowheads="1"/>
              </p:cNvSpPr>
              <p:nvPr/>
            </p:nvSpPr>
            <p:spPr bwMode="auto">
              <a:xfrm rot="12480000">
                <a:off x="3128" y="4269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8" name="AutoShape 86"/>
              <p:cNvSpPr>
                <a:spLocks noChangeArrowheads="1"/>
              </p:cNvSpPr>
              <p:nvPr/>
            </p:nvSpPr>
            <p:spPr bwMode="auto">
              <a:xfrm rot="12480000">
                <a:off x="3644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39" name="AutoShape 87"/>
              <p:cNvSpPr>
                <a:spLocks noChangeArrowheads="1"/>
              </p:cNvSpPr>
              <p:nvPr/>
            </p:nvSpPr>
            <p:spPr bwMode="auto">
              <a:xfrm rot="12480000">
                <a:off x="339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40" name="AutoShape 88"/>
              <p:cNvSpPr>
                <a:spLocks noChangeArrowheads="1"/>
              </p:cNvSpPr>
              <p:nvPr/>
            </p:nvSpPr>
            <p:spPr bwMode="auto">
              <a:xfrm rot="12480000">
                <a:off x="3899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41" name="AutoShape 89"/>
              <p:cNvSpPr>
                <a:spLocks noChangeArrowheads="1"/>
              </p:cNvSpPr>
              <p:nvPr/>
            </p:nvSpPr>
            <p:spPr bwMode="auto">
              <a:xfrm rot="12480000">
                <a:off x="41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42" name="AutoShape 90"/>
              <p:cNvSpPr>
                <a:spLocks noChangeArrowheads="1"/>
              </p:cNvSpPr>
              <p:nvPr/>
            </p:nvSpPr>
            <p:spPr bwMode="auto">
              <a:xfrm rot="12480000">
                <a:off x="4436" y="4278"/>
                <a:ext cx="92" cy="102"/>
              </a:xfrm>
              <a:prstGeom prst="can">
                <a:avLst>
                  <a:gd name="adj" fmla="val 20721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43" name="AutoShape 91"/>
              <p:cNvSpPr>
                <a:spLocks noChangeArrowheads="1"/>
              </p:cNvSpPr>
              <p:nvPr/>
            </p:nvSpPr>
            <p:spPr bwMode="auto">
              <a:xfrm rot="12480000">
                <a:off x="4683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74844" name="AutoShape 92"/>
              <p:cNvSpPr>
                <a:spLocks noChangeArrowheads="1"/>
              </p:cNvSpPr>
              <p:nvPr/>
            </p:nvSpPr>
            <p:spPr bwMode="auto">
              <a:xfrm rot="12480000">
                <a:off x="49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0570" name="Text Box 93"/>
          <p:cNvSpPr txBox="1">
            <a:spLocks noChangeArrowheads="1"/>
          </p:cNvSpPr>
          <p:nvPr/>
        </p:nvSpPr>
        <p:spPr bwMode="auto">
          <a:xfrm>
            <a:off x="5219700" y="1811338"/>
            <a:ext cx="874713" cy="126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3313"/>
              </a:spcBef>
              <a:buClr>
                <a:srgbClr val="FFFFFF"/>
              </a:buClr>
            </a:pPr>
            <a:r>
              <a:rPr lang="en-GB" sz="5300" b="1">
                <a:solidFill>
                  <a:srgbClr val="FFFFFF"/>
                </a:solidFill>
              </a:rPr>
              <a:t>J</a:t>
            </a:r>
          </a:p>
        </p:txBody>
      </p:sp>
      <p:sp>
        <p:nvSpPr>
          <p:cNvPr id="150571" name="Rectangle 94"/>
          <p:cNvSpPr>
            <a:spLocks noChangeArrowheads="1"/>
          </p:cNvSpPr>
          <p:nvPr/>
        </p:nvSpPr>
        <p:spPr bwMode="auto">
          <a:xfrm>
            <a:off x="2347306" y="1536700"/>
            <a:ext cx="1665894" cy="1034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M4</a:t>
            </a:r>
          </a:p>
        </p:txBody>
      </p:sp>
      <p:sp>
        <p:nvSpPr>
          <p:cNvPr id="150572" name="Rectangle 95"/>
          <p:cNvSpPr>
            <a:spLocks noChangeArrowheads="1"/>
          </p:cNvSpPr>
          <p:nvPr/>
        </p:nvSpPr>
        <p:spPr bwMode="auto">
          <a:xfrm>
            <a:off x="3763963" y="1520825"/>
            <a:ext cx="1685925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 D3</a:t>
            </a:r>
          </a:p>
        </p:txBody>
      </p:sp>
      <p:grpSp>
        <p:nvGrpSpPr>
          <p:cNvPr id="150573" name="Group 96"/>
          <p:cNvGrpSpPr>
            <a:grpSpLocks/>
          </p:cNvGrpSpPr>
          <p:nvPr/>
        </p:nvGrpSpPr>
        <p:grpSpPr bwMode="auto">
          <a:xfrm>
            <a:off x="1658938" y="2114550"/>
            <a:ext cx="4059237" cy="863600"/>
            <a:chOff x="1045" y="1332"/>
            <a:chExt cx="2557" cy="544"/>
          </a:xfrm>
        </p:grpSpPr>
        <p:grpSp>
          <p:nvGrpSpPr>
            <p:cNvPr id="150590" name="Group 97"/>
            <p:cNvGrpSpPr>
              <a:grpSpLocks/>
            </p:cNvGrpSpPr>
            <p:nvPr/>
          </p:nvGrpSpPr>
          <p:grpSpPr bwMode="auto">
            <a:xfrm>
              <a:off x="1045" y="1332"/>
              <a:ext cx="2294" cy="544"/>
              <a:chOff x="1045" y="1332"/>
              <a:chExt cx="2294" cy="544"/>
            </a:xfrm>
          </p:grpSpPr>
          <p:sp>
            <p:nvSpPr>
              <p:cNvPr id="150592" name="Rectangle 98"/>
              <p:cNvSpPr>
                <a:spLocks noChangeArrowheads="1"/>
              </p:cNvSpPr>
              <p:nvPr/>
            </p:nvSpPr>
            <p:spPr bwMode="auto">
              <a:xfrm>
                <a:off x="1045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09F32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F09F32"/>
                    </a:solidFill>
                  </a:rPr>
                  <a:t>D</a:t>
                </a:r>
              </a:p>
            </p:txBody>
          </p:sp>
          <p:sp>
            <p:nvSpPr>
              <p:cNvPr id="150593" name="Rectangle 99"/>
              <p:cNvSpPr>
                <a:spLocks noChangeArrowheads="1"/>
              </p:cNvSpPr>
              <p:nvPr/>
            </p:nvSpPr>
            <p:spPr bwMode="auto">
              <a:xfrm>
                <a:off x="1296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A</a:t>
                </a:r>
              </a:p>
            </p:txBody>
          </p:sp>
          <p:sp>
            <p:nvSpPr>
              <p:cNvPr id="150594" name="Rectangle 100"/>
              <p:cNvSpPr>
                <a:spLocks noChangeArrowheads="1"/>
              </p:cNvSpPr>
              <p:nvPr/>
            </p:nvSpPr>
            <p:spPr bwMode="auto">
              <a:xfrm>
                <a:off x="1558" y="1339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150595" name="Rectangle 101"/>
              <p:cNvSpPr>
                <a:spLocks noChangeArrowheads="1"/>
              </p:cNvSpPr>
              <p:nvPr/>
            </p:nvSpPr>
            <p:spPr bwMode="auto">
              <a:xfrm>
                <a:off x="1809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M</a:t>
                </a:r>
              </a:p>
            </p:txBody>
          </p:sp>
          <p:sp>
            <p:nvSpPr>
              <p:cNvPr id="150596" name="Rectangle 102"/>
              <p:cNvSpPr>
                <a:spLocks noChangeArrowheads="1"/>
              </p:cNvSpPr>
              <p:nvPr/>
            </p:nvSpPr>
            <p:spPr bwMode="auto">
              <a:xfrm>
                <a:off x="2054" y="1332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150597" name="Rectangle 103"/>
              <p:cNvSpPr>
                <a:spLocks noChangeArrowheads="1"/>
              </p:cNvSpPr>
              <p:nvPr/>
            </p:nvSpPr>
            <p:spPr bwMode="auto">
              <a:xfrm>
                <a:off x="2318" y="1341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K</a:t>
                </a:r>
              </a:p>
            </p:txBody>
          </p:sp>
          <p:sp>
            <p:nvSpPr>
              <p:cNvPr id="150598" name="Rectangle 104"/>
              <p:cNvSpPr>
                <a:spLocks noChangeArrowheads="1"/>
              </p:cNvSpPr>
              <p:nvPr/>
            </p:nvSpPr>
            <p:spPr bwMode="auto">
              <a:xfrm>
                <a:off x="2558" y="1341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G</a:t>
                </a:r>
              </a:p>
            </p:txBody>
          </p:sp>
          <p:sp>
            <p:nvSpPr>
              <p:cNvPr id="150599" name="Rectangle 105"/>
              <p:cNvSpPr>
                <a:spLocks noChangeArrowheads="1"/>
              </p:cNvSpPr>
              <p:nvPr/>
            </p:nvSpPr>
            <p:spPr bwMode="auto">
              <a:xfrm>
                <a:off x="2812" y="1350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N</a:t>
                </a:r>
              </a:p>
            </p:txBody>
          </p:sp>
        </p:grpSp>
        <p:sp>
          <p:nvSpPr>
            <p:cNvPr id="150591" name="Rectangle 106"/>
            <p:cNvSpPr>
              <a:spLocks noChangeArrowheads="1"/>
            </p:cNvSpPr>
            <p:nvPr/>
          </p:nvSpPr>
          <p:spPr bwMode="auto">
            <a:xfrm>
              <a:off x="3075" y="1342"/>
              <a:ext cx="52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/>
            <a:p>
              <a:pPr>
                <a:lnSpc>
                  <a:spcPct val="100000"/>
                </a:lnSpc>
                <a:buClr>
                  <a:srgbClr val="11B0C5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</a:pPr>
              <a:r>
                <a:rPr lang="en-GB" sz="2700" b="1">
                  <a:solidFill>
                    <a:srgbClr val="11B0C5"/>
                  </a:solidFill>
                </a:rPr>
                <a:t>S</a:t>
              </a:r>
            </a:p>
          </p:txBody>
        </p:sp>
      </p:grpSp>
      <p:grpSp>
        <p:nvGrpSpPr>
          <p:cNvPr id="150574" name="Group 107"/>
          <p:cNvGrpSpPr>
            <a:grpSpLocks/>
          </p:cNvGrpSpPr>
          <p:nvPr/>
        </p:nvGrpSpPr>
        <p:grpSpPr bwMode="auto">
          <a:xfrm>
            <a:off x="3432175" y="717550"/>
            <a:ext cx="874713" cy="1558925"/>
            <a:chOff x="2162" y="452"/>
            <a:chExt cx="551" cy="982"/>
          </a:xfrm>
        </p:grpSpPr>
        <p:sp>
          <p:nvSpPr>
            <p:cNvPr id="150588" name="Text Box 108"/>
            <p:cNvSpPr txBox="1">
              <a:spLocks noChangeArrowheads="1"/>
            </p:cNvSpPr>
            <p:nvPr/>
          </p:nvSpPr>
          <p:spPr bwMode="auto">
            <a:xfrm>
              <a:off x="2162" y="452"/>
              <a:ext cx="551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ts val="4625"/>
                </a:spcBef>
                <a:buClr>
                  <a:srgbClr val="FF262D"/>
                </a:buClr>
              </a:pPr>
              <a:r>
                <a:rPr lang="en-GB" sz="7400" b="1" i="1">
                  <a:solidFill>
                    <a:srgbClr val="FF262D"/>
                  </a:solidFill>
                </a:rPr>
                <a:t>7</a:t>
              </a:r>
            </a:p>
          </p:txBody>
        </p:sp>
        <p:sp>
          <p:nvSpPr>
            <p:cNvPr id="150589" name="Line 109"/>
            <p:cNvSpPr>
              <a:spLocks noChangeShapeType="1"/>
            </p:cNvSpPr>
            <p:nvPr/>
          </p:nvSpPr>
          <p:spPr bwMode="auto">
            <a:xfrm>
              <a:off x="2291" y="719"/>
              <a:ext cx="149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862" name="Line 110"/>
          <p:cNvSpPr>
            <a:spLocks noChangeShapeType="1"/>
          </p:cNvSpPr>
          <p:nvPr/>
        </p:nvSpPr>
        <p:spPr bwMode="auto">
          <a:xfrm>
            <a:off x="3975100" y="1543050"/>
            <a:ext cx="330200" cy="1588"/>
          </a:xfrm>
          <a:prstGeom prst="line">
            <a:avLst/>
          </a:prstGeom>
          <a:noFill/>
          <a:ln w="76320">
            <a:solidFill>
              <a:srgbClr val="FF262D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4863" name="Rectangle 111"/>
          <p:cNvSpPr>
            <a:spLocks noChangeArrowheads="1"/>
          </p:cNvSpPr>
          <p:nvPr/>
        </p:nvSpPr>
        <p:spPr bwMode="auto">
          <a:xfrm>
            <a:off x="4043363" y="2311400"/>
            <a:ext cx="1211262" cy="490538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4864" name="Rectangle 112"/>
          <p:cNvSpPr>
            <a:spLocks noChangeArrowheads="1"/>
          </p:cNvSpPr>
          <p:nvPr/>
        </p:nvSpPr>
        <p:spPr bwMode="auto">
          <a:xfrm>
            <a:off x="2382838" y="2312988"/>
            <a:ext cx="1566862" cy="490537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4865" name="Rectangle 113"/>
          <p:cNvSpPr>
            <a:spLocks noChangeArrowheads="1"/>
          </p:cNvSpPr>
          <p:nvPr/>
        </p:nvSpPr>
        <p:spPr bwMode="auto">
          <a:xfrm>
            <a:off x="11360" y="16776"/>
            <a:ext cx="10058400" cy="7772400"/>
          </a:xfrm>
          <a:prstGeom prst="rect">
            <a:avLst/>
          </a:prstGeom>
          <a:solidFill>
            <a:srgbClr val="000000">
              <a:alpha val="72156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4866" name="Rectangle 114"/>
          <p:cNvSpPr>
            <a:spLocks noChangeArrowheads="1"/>
          </p:cNvSpPr>
          <p:nvPr/>
        </p:nvSpPr>
        <p:spPr bwMode="auto">
          <a:xfrm rot="17940000">
            <a:off x="373257" y="4066614"/>
            <a:ext cx="5092251" cy="830997"/>
          </a:xfrm>
          <a:prstGeom prst="rect">
            <a:avLst/>
          </a:prstGeom>
          <a:gradFill rotWithShape="0">
            <a:gsLst>
              <a:gs pos="0">
                <a:srgbClr val="001300"/>
              </a:gs>
              <a:gs pos="50000">
                <a:srgbClr val="00AE00"/>
              </a:gs>
              <a:gs pos="100000">
                <a:srgbClr val="001300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blurRad="63500" dist="144799" dir="20683194" algn="ctr" rotWithShape="0">
              <a:srgbClr val="000000"/>
            </a:outerShdw>
          </a:effectLst>
        </p:spPr>
        <p:txBody>
          <a:bodyPr wrap="square" lIns="0" tIns="0" rIns="0" bIns="0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50800" dist="50800" dir="2700000" algn="tl" rotWithShape="0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rPr>
              <a:t> LAUZIU NAC NOWSUANHMEI NGAI TAEKTU </a:t>
            </a:r>
          </a:p>
        </p:txBody>
      </p:sp>
      <p:sp>
        <p:nvSpPr>
          <p:cNvPr id="74867" name="Rectangle 115"/>
          <p:cNvSpPr>
            <a:spLocks noChangeArrowheads="1"/>
          </p:cNvSpPr>
          <p:nvPr/>
        </p:nvSpPr>
        <p:spPr bwMode="auto">
          <a:xfrm rot="17940000">
            <a:off x="1424538" y="4589764"/>
            <a:ext cx="5177323" cy="415498"/>
          </a:xfrm>
          <a:prstGeom prst="rect">
            <a:avLst/>
          </a:prstGeom>
          <a:gradFill rotWithShape="0">
            <a:gsLst>
              <a:gs pos="0">
                <a:srgbClr val="001300"/>
              </a:gs>
              <a:gs pos="50000">
                <a:srgbClr val="00AE00"/>
              </a:gs>
              <a:gs pos="100000">
                <a:srgbClr val="001300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blurRad="63500" dist="144799" dir="20683194" algn="ctr" rotWithShape="0">
              <a:srgbClr val="000000"/>
            </a:outerShdw>
          </a:effectLst>
        </p:spPr>
        <p:txBody>
          <a:bodyPr wrap="square" lIns="0" tIns="0" rIns="0" bIns="0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50800" dist="50800" dir="2700000" algn="tl" rotWithShape="0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rPr>
              <a:t>KHRISTA GUANG KANEIMEI </a:t>
            </a:r>
          </a:p>
        </p:txBody>
      </p:sp>
      <p:sp>
        <p:nvSpPr>
          <p:cNvPr id="74868" name="Rectangle 116"/>
          <p:cNvSpPr>
            <a:spLocks noChangeArrowheads="1"/>
          </p:cNvSpPr>
          <p:nvPr/>
        </p:nvSpPr>
        <p:spPr bwMode="auto">
          <a:xfrm rot="17940000">
            <a:off x="2615324" y="4331704"/>
            <a:ext cx="5088102" cy="830997"/>
          </a:xfrm>
          <a:prstGeom prst="rect">
            <a:avLst/>
          </a:prstGeom>
          <a:gradFill rotWithShape="0">
            <a:gsLst>
              <a:gs pos="0">
                <a:srgbClr val="001300"/>
              </a:gs>
              <a:gs pos="50000">
                <a:srgbClr val="00AE00"/>
              </a:gs>
              <a:gs pos="100000">
                <a:srgbClr val="001300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blurRad="63500" dist="144799" dir="20683194" algn="ctr" rotWithShape="0">
              <a:srgbClr val="000000"/>
            </a:outerShdw>
          </a:effectLst>
        </p:spPr>
        <p:txBody>
          <a:bodyPr wrap="square" lIns="0" tIns="0" rIns="0" bIns="0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50800" dist="50800" dir="2700000" algn="tl" rotWithShape="0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rPr>
              <a:t>KHRISTA KANDIH KHOU GUANGHTUMEI </a:t>
            </a:r>
          </a:p>
        </p:txBody>
      </p:sp>
      <p:sp>
        <p:nvSpPr>
          <p:cNvPr id="74869" name="Rectangle 117"/>
          <p:cNvSpPr>
            <a:spLocks noChangeArrowheads="1"/>
          </p:cNvSpPr>
          <p:nvPr/>
        </p:nvSpPr>
        <p:spPr bwMode="auto">
          <a:xfrm rot="17940000">
            <a:off x="3760041" y="4275740"/>
            <a:ext cx="5396182" cy="830997"/>
          </a:xfrm>
          <a:prstGeom prst="rect">
            <a:avLst/>
          </a:prstGeom>
          <a:gradFill rotWithShape="0">
            <a:gsLst>
              <a:gs pos="0">
                <a:srgbClr val="001300"/>
              </a:gs>
              <a:gs pos="50000">
                <a:srgbClr val="00AE00"/>
              </a:gs>
              <a:gs pos="100000">
                <a:srgbClr val="001300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blurRad="63500" dist="144799" dir="20683194" algn="ctr" rotWithShape="0">
              <a:srgbClr val="000000"/>
            </a:outerShdw>
          </a:effectLst>
        </p:spPr>
        <p:txBody>
          <a:bodyPr wrap="square" lIns="0" tIns="0" rIns="0" bIns="0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50800" dist="50800" dir="2700000" algn="tl" rotWithShape="0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rPr>
              <a:t>DAIHMEI MPHWANMEI GUANGC BAMPAENG LATZAN </a:t>
            </a:r>
          </a:p>
        </p:txBody>
      </p:sp>
      <p:sp>
        <p:nvSpPr>
          <p:cNvPr id="74870" name="Rectangle 118"/>
          <p:cNvSpPr>
            <a:spLocks noChangeArrowheads="1"/>
          </p:cNvSpPr>
          <p:nvPr/>
        </p:nvSpPr>
        <p:spPr bwMode="auto">
          <a:xfrm rot="17940000">
            <a:off x="5001957" y="4673215"/>
            <a:ext cx="5451963" cy="830997"/>
          </a:xfrm>
          <a:prstGeom prst="rect">
            <a:avLst/>
          </a:prstGeom>
          <a:gradFill rotWithShape="0">
            <a:gsLst>
              <a:gs pos="0">
                <a:srgbClr val="001300"/>
              </a:gs>
              <a:gs pos="50000">
                <a:srgbClr val="00AE00"/>
              </a:gs>
              <a:gs pos="100000">
                <a:srgbClr val="001300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blurRad="63500" dist="144799" dir="20683194" algn="ctr" rotWithShape="0">
              <a:srgbClr val="000000"/>
            </a:outerShdw>
          </a:effectLst>
        </p:spPr>
        <p:txBody>
          <a:bodyPr wrap="square" lIns="0" tIns="0" rIns="0" bIns="0">
            <a:spAutoFit/>
          </a:bodyPr>
          <a:lstStyle/>
          <a:p>
            <a:pPr algn="ctr" defTabSz="4562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12475" algn="l"/>
                <a:tab pos="1824952" algn="l"/>
                <a:tab pos="2737433" algn="l"/>
                <a:tab pos="3649909" algn="l"/>
                <a:tab pos="4562388" algn="l"/>
                <a:tab pos="5474863" algn="l"/>
                <a:tab pos="6387342" algn="l"/>
                <a:tab pos="7299818" algn="l"/>
                <a:tab pos="8212298" algn="l"/>
                <a:tab pos="9124777" algn="l"/>
                <a:tab pos="10037252" algn="l"/>
              </a:tabLst>
              <a:defRPr/>
            </a:pPr>
            <a:r>
              <a:rPr lang="en-GB" sz="2700" b="1" dirty="0">
                <a:solidFill>
                  <a:srgbClr val="FFFFFF"/>
                </a:solidFill>
                <a:effectLst>
                  <a:outerShdw blurRad="50800" dist="50800" dir="2700000" algn="tl" rotWithShape="0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rPr>
              <a:t>KATHANCMEI TINGKAUH KHATNI KANDIH </a:t>
            </a:r>
          </a:p>
        </p:txBody>
      </p:sp>
      <p:sp>
        <p:nvSpPr>
          <p:cNvPr id="150584" name="Text Box 119"/>
          <p:cNvSpPr txBox="1">
            <a:spLocks noChangeArrowheads="1"/>
          </p:cNvSpPr>
          <p:nvPr/>
        </p:nvSpPr>
        <p:spPr bwMode="auto">
          <a:xfrm>
            <a:off x="862013" y="7432675"/>
            <a:ext cx="91916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50585" name="Rectangle 120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50586" name="Text Box 121"/>
          <p:cNvSpPr txBox="1">
            <a:spLocks noChangeArrowheads="1"/>
          </p:cNvSpPr>
          <p:nvPr/>
        </p:nvSpPr>
        <p:spPr bwMode="auto">
          <a:xfrm>
            <a:off x="9566275" y="7345363"/>
            <a:ext cx="3111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5</a:t>
            </a:r>
          </a:p>
        </p:txBody>
      </p:sp>
      <p:sp>
        <p:nvSpPr>
          <p:cNvPr id="150587" name="Text Box 122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4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4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4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4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4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4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4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4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4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ntr" presetSubtype="27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4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4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865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5778" name="AutoShape 2"/>
          <p:cNvSpPr>
            <a:spLocks noChangeArrowheads="1"/>
          </p:cNvSpPr>
          <p:nvPr/>
        </p:nvSpPr>
        <p:spPr bwMode="auto">
          <a:xfrm>
            <a:off x="1220788" y="1954213"/>
            <a:ext cx="4591050" cy="514508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1184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51556" name="Rectangle 4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000" b="1" i="1" dirty="0" err="1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52581" name="Text Box 5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52582" name="Rectangle 6"/>
          <p:cNvSpPr>
            <a:spLocks noChangeArrowheads="1"/>
          </p:cNvSpPr>
          <p:nvPr/>
        </p:nvSpPr>
        <p:spPr bwMode="auto">
          <a:xfrm>
            <a:off x="7142163" y="3638550"/>
            <a:ext cx="1785937" cy="909638"/>
          </a:xfrm>
          <a:prstGeom prst="rect">
            <a:avLst/>
          </a:prstGeom>
          <a:solidFill>
            <a:srgbClr val="000090"/>
          </a:solidFill>
          <a:ln w="2556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6962775" y="4686300"/>
            <a:ext cx="2101850" cy="158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5785" name="Line 9"/>
          <p:cNvSpPr>
            <a:spLocks noChangeShapeType="1"/>
          </p:cNvSpPr>
          <p:nvPr/>
        </p:nvSpPr>
        <p:spPr bwMode="auto">
          <a:xfrm>
            <a:off x="7010400" y="4692650"/>
            <a:ext cx="1588" cy="1287463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75786" name="Line 10"/>
          <p:cNvSpPr>
            <a:spLocks noChangeShapeType="1"/>
          </p:cNvSpPr>
          <p:nvPr/>
        </p:nvSpPr>
        <p:spPr bwMode="auto">
          <a:xfrm>
            <a:off x="9067800" y="4657725"/>
            <a:ext cx="1588" cy="1735138"/>
          </a:xfrm>
          <a:prstGeom prst="line">
            <a:avLst/>
          </a:prstGeom>
          <a:noFill/>
          <a:ln w="76320">
            <a:solidFill>
              <a:srgbClr val="FFFFFF"/>
            </a:solidFill>
            <a:miter lim="800000"/>
            <a:headEnd/>
            <a:tailEnd/>
          </a:ln>
          <a:effectLst>
            <a:outerShdw blurRad="63500" dist="63504" dir="2216092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pic>
        <p:nvPicPr>
          <p:cNvPr id="152589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336550"/>
            <a:ext cx="3400425" cy="2379663"/>
          </a:xfrm>
          <a:prstGeom prst="rect">
            <a:avLst/>
          </a:prstGeom>
          <a:noFill/>
          <a:ln w="57240">
            <a:solidFill>
              <a:srgbClr val="2F8B2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791" name="Rectangle 15"/>
          <p:cNvSpPr>
            <a:spLocks noChangeArrowheads="1"/>
          </p:cNvSpPr>
          <p:nvPr/>
        </p:nvSpPr>
        <p:spPr bwMode="auto">
          <a:xfrm>
            <a:off x="1220788" y="3019425"/>
            <a:ext cx="4568825" cy="3787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0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NDAUHLOUMEI 19–21</a:t>
            </a:r>
          </a:p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40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  <a:t> KHOU GOU NTIPLOUMEI PANGUH</a:t>
            </a:r>
            <a:br>
              <a:rPr lang="en-GB" sz="4000" b="1" dirty="0">
                <a:solidFill>
                  <a:srgbClr val="FFFFFF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</a:rPr>
            </a:br>
            <a:endParaRPr lang="en-GB" sz="4000" b="1" dirty="0">
              <a:solidFill>
                <a:srgbClr val="FFFFFF"/>
              </a:solidFill>
              <a:effectLst>
                <a:outerShdw blurRad="50800" dist="635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52592" name="Text Box 16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2593" name="Text Box 17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72</a:t>
            </a:r>
          </a:p>
        </p:txBody>
      </p:sp>
      <p:sp>
        <p:nvSpPr>
          <p:cNvPr id="19" name="Rectangle 8"/>
          <p:cNvSpPr>
            <a:spLocks noChangeArrowheads="1"/>
          </p:cNvSpPr>
          <p:nvPr/>
        </p:nvSpPr>
        <p:spPr bwMode="auto">
          <a:xfrm>
            <a:off x="7018535" y="3819525"/>
            <a:ext cx="2043113" cy="65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308" tIns="50654" rIns="101308" bIns="50654">
            <a:spAutoFit/>
          </a:bodyPr>
          <a:lstStyle/>
          <a:p>
            <a:pPr algn="ctr">
              <a:lnSpc>
                <a:spcPct val="100000"/>
              </a:lnSpc>
              <a:spcBef>
                <a:spcPts val="1125"/>
              </a:spcBef>
              <a:buClr>
                <a:srgbClr val="FFB3C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1800" b="1" dirty="0">
                <a:solidFill>
                  <a:srgbClr val="FFB3C0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NGANVMAKMEI GUANGNIMEI</a:t>
            </a:r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6554788" y="3184525"/>
            <a:ext cx="2047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308" tIns="50654" rIns="101308" bIns="50654">
            <a:spAutoFit/>
          </a:bodyPr>
          <a:lstStyle/>
          <a:p>
            <a:pPr algn="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000" b="1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(</a:t>
            </a:r>
            <a:r>
              <a:rPr lang="en-GB" sz="2000" b="1" dirty="0" err="1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Kabuk</a:t>
            </a:r>
            <a:r>
              <a:rPr lang="en-GB" sz="2000" b="1" dirty="0">
                <a:solidFill>
                  <a:srgbClr val="FFFFFF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 1)</a:t>
            </a:r>
          </a:p>
        </p:txBody>
      </p:sp>
      <p:sp>
        <p:nvSpPr>
          <p:cNvPr id="21" name="Rectangle 13"/>
          <p:cNvSpPr>
            <a:spLocks noChangeArrowheads="1"/>
          </p:cNvSpPr>
          <p:nvPr/>
        </p:nvSpPr>
        <p:spPr bwMode="auto">
          <a:xfrm>
            <a:off x="6740525" y="4991100"/>
            <a:ext cx="2638425" cy="724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500"/>
              </a:spcBef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r>
              <a:rPr lang="en-GB" sz="2400" b="1" i="1" dirty="0" err="1">
                <a:solidFill>
                  <a:srgbClr val="A7FFA7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Helvetica" charset="0"/>
              </a:rPr>
              <a:t>Ndauhloumei</a:t>
            </a:r>
            <a:endParaRPr lang="en-GB" sz="2400" b="1" i="1" dirty="0">
              <a:solidFill>
                <a:srgbClr val="A7FFA7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  <a:p>
            <a:pPr algn="ctr">
              <a:lnSpc>
                <a:spcPct val="100000"/>
              </a:lnSpc>
              <a:buClr>
                <a:srgbClr val="A7FFA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  <a:defRPr/>
            </a:pPr>
            <a:endParaRPr lang="en-GB" sz="2400" b="1" i="1" dirty="0">
              <a:solidFill>
                <a:srgbClr val="A7FFA7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Helvetica" charset="0"/>
            </a:endParaRPr>
          </a:p>
        </p:txBody>
      </p:sp>
      <p:sp>
        <p:nvSpPr>
          <p:cNvPr id="22" name="Text Box 15"/>
          <p:cNvSpPr txBox="1">
            <a:spLocks noChangeArrowheads="1"/>
          </p:cNvSpPr>
          <p:nvPr/>
        </p:nvSpPr>
        <p:spPr bwMode="auto">
          <a:xfrm>
            <a:off x="6030913" y="1406525"/>
            <a:ext cx="2238375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  <a:defRPr/>
            </a:pP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Patmos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Pukakdic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khou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A.D. 95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khou</a:t>
            </a:r>
            <a:r>
              <a:rPr lang="en-GB" sz="2000" b="1" dirty="0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 </a:t>
            </a:r>
            <a:r>
              <a:rPr lang="en-GB" sz="2000" b="1" dirty="0" err="1">
                <a:solidFill>
                  <a:srgbClr val="FFEA18"/>
                </a:solidFill>
                <a:effectLst>
                  <a:outerShdw blurRad="50800" dist="38100" dir="2700000" algn="tl" rotWithShape="0">
                    <a:srgbClr val="000000">
                      <a:alpha val="91000"/>
                    </a:srgbClr>
                  </a:outerShdw>
                </a:effectLst>
                <a:latin typeface="Comic Sans MS" charset="0"/>
              </a:rPr>
              <a:t>hyloumei</a:t>
            </a:r>
            <a:endParaRPr lang="en-GB" sz="2000" b="1" dirty="0">
              <a:solidFill>
                <a:srgbClr val="FFEA18"/>
              </a:solidFill>
              <a:effectLst>
                <a:outerShdw blurRad="50800" dist="38100" dir="2700000" algn="tl" rotWithShape="0">
                  <a:srgbClr val="000000">
                    <a:alpha val="91000"/>
                  </a:srgbClr>
                </a:outerShdw>
              </a:effectLst>
              <a:latin typeface="Comic Sans MS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5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6803" name="AutoShape 3"/>
          <p:cNvSpPr>
            <a:spLocks noChangeArrowheads="1"/>
          </p:cNvSpPr>
          <p:nvPr/>
        </p:nvSpPr>
        <p:spPr bwMode="auto">
          <a:xfrm>
            <a:off x="1220788" y="1954213"/>
            <a:ext cx="4591050" cy="514508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54629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154630" name="Text Box 6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54631" name="Text Box 7"/>
          <p:cNvSpPr txBox="1">
            <a:spLocks noChangeArrowheads="1"/>
          </p:cNvSpPr>
          <p:nvPr/>
        </p:nvSpPr>
        <p:spPr bwMode="auto">
          <a:xfrm>
            <a:off x="6024563" y="638175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76808" name="Rectangle 8"/>
          <p:cNvSpPr>
            <a:spLocks noChangeArrowheads="1"/>
          </p:cNvSpPr>
          <p:nvPr/>
        </p:nvSpPr>
        <p:spPr bwMode="auto">
          <a:xfrm>
            <a:off x="1344538" y="2751523"/>
            <a:ext cx="4476750" cy="415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/>
          <a:p>
            <a:r>
              <a:rPr lang="en-GB" sz="18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. 19:9</a:t>
            </a:r>
            <a:r>
              <a:rPr lang="en-GB" sz="3200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Mi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tangv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khouringh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kandih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tuang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guangc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nunc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kaniw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tuang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ricmei</a:t>
            </a:r>
            <a:endParaRPr lang="en-US" sz="2800" dirty="0">
              <a:latin typeface="Helvetica" pitchFamily="34" charset="0"/>
              <a:cs typeface="Helvetica" pitchFamily="34" charset="0"/>
            </a:endParaRPr>
          </a:p>
          <a:p>
            <a:r>
              <a:rPr lang="en-US" sz="2800" dirty="0" err="1">
                <a:latin typeface="Helvetica" pitchFamily="34" charset="0"/>
                <a:cs typeface="Helvetica" pitchFamily="34" charset="0"/>
              </a:rPr>
              <a:t>nunc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kazauhna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takuanh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tuangc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bammeipu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katuang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ricmei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nunc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adow</a:t>
            </a:r>
            <a:endParaRPr lang="en-US" sz="2800" dirty="0">
              <a:latin typeface="Helvetica" pitchFamily="34" charset="0"/>
              <a:cs typeface="Helvetica" pitchFamily="34" charset="0"/>
            </a:endParaRPr>
          </a:p>
          <a:p>
            <a:r>
              <a:rPr lang="en-US" sz="2800" dirty="0" err="1">
                <a:latin typeface="Helvetica" pitchFamily="34" charset="0"/>
                <a:cs typeface="Helvetica" pitchFamily="34" charset="0"/>
              </a:rPr>
              <a:t>khang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guang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kaduai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bammei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800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800" dirty="0">
                <a:latin typeface="Helvetica" pitchFamily="34" charset="0"/>
                <a:cs typeface="Helvetica" pitchFamily="34" charset="0"/>
              </a:rPr>
              <a:t> how e.</a:t>
            </a:r>
            <a:r>
              <a:rPr lang="en-GB" altLang="ja-JP" sz="2800" dirty="0">
                <a:solidFill>
                  <a:srgbClr val="FFFFFF"/>
                </a:solidFill>
                <a:latin typeface="Helvetica" pitchFamily="34" charset="0"/>
                <a:cs typeface="Helvetica" pitchFamily="34" charset="0"/>
              </a:rPr>
              <a:t>."</a:t>
            </a:r>
            <a:endParaRPr lang="en-GB" sz="2800" dirty="0">
              <a:solidFill>
                <a:srgbClr val="FFFFFF"/>
              </a:solidFill>
              <a:latin typeface="Helvetica" pitchFamily="34" charset="0"/>
              <a:cs typeface="Helvetica" pitchFamily="34" charset="0"/>
            </a:endParaRPr>
          </a:p>
        </p:txBody>
      </p:sp>
      <p:sp>
        <p:nvSpPr>
          <p:cNvPr id="154633" name="Text Box 9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73</a:t>
            </a: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1184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6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7826" name="AutoShape 2"/>
          <p:cNvSpPr>
            <a:spLocks noChangeArrowheads="1"/>
          </p:cNvSpPr>
          <p:nvPr/>
        </p:nvSpPr>
        <p:spPr bwMode="auto">
          <a:xfrm>
            <a:off x="1122363" y="1954212"/>
            <a:ext cx="4770933" cy="545623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7829" name="AutoShape 5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7830" name="AutoShape 6"/>
          <p:cNvSpPr>
            <a:spLocks noChangeArrowheads="1"/>
          </p:cNvSpPr>
          <p:nvPr/>
        </p:nvSpPr>
        <p:spPr bwMode="auto">
          <a:xfrm>
            <a:off x="6073775" y="1971675"/>
            <a:ext cx="3622674" cy="112243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56679" name="Text Box 7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56681" name="Text Box 9"/>
          <p:cNvSpPr txBox="1">
            <a:spLocks noChangeArrowheads="1"/>
          </p:cNvSpPr>
          <p:nvPr/>
        </p:nvSpPr>
        <p:spPr bwMode="auto">
          <a:xfrm>
            <a:off x="6018212" y="2070100"/>
            <a:ext cx="3678237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JISU KHRISTA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GUANG KANEIMEI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19:11-16</a:t>
            </a:r>
          </a:p>
        </p:txBody>
      </p:sp>
      <p:sp>
        <p:nvSpPr>
          <p:cNvPr id="77834" name="Text Box 10"/>
          <p:cNvSpPr txBox="1">
            <a:spLocks noChangeArrowheads="1"/>
          </p:cNvSpPr>
          <p:nvPr/>
        </p:nvSpPr>
        <p:spPr bwMode="auto">
          <a:xfrm>
            <a:off x="1389063" y="2695575"/>
            <a:ext cx="4268787" cy="43590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GB" sz="18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. 19:11 &amp; 16</a:t>
            </a:r>
            <a:r>
              <a:rPr lang="en-GB" dirty="0">
                <a:solidFill>
                  <a:srgbClr val="FFEA18"/>
                </a:solidFill>
                <a:latin typeface="Helvetica" charset="0"/>
              </a:rPr>
              <a:t>                             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tangv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tingkauh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laanc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patmei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how e,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kumna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takuanh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mphwanmei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akhat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how e.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ruc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dungc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bammeipu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Lwmnuhmei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Nchumhmei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twna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kaw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e. Kamei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nchumhna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latzan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sw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e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nchumhmei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khang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adow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e</a:t>
            </a:r>
            <a:r>
              <a:rPr lang="en-GB" sz="2100" b="1" dirty="0">
                <a:solidFill>
                  <a:srgbClr val="FFFFFF"/>
                </a:solidFill>
                <a:latin typeface="Helvetica" pitchFamily="34" charset="0"/>
                <a:cs typeface="Helvetica" pitchFamily="34" charset="0"/>
              </a:rPr>
              <a:t>...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Katuang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pheychuanh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kanaeng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, “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Guangh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guay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GUANGC KHATNI KAIPOUC GUAY KAIPOUC,”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twmei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zanc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hei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hylou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e.</a:t>
            </a:r>
            <a:endParaRPr lang="en-GB" sz="2100" b="1" dirty="0">
              <a:solidFill>
                <a:srgbClr val="FFFFFF"/>
              </a:solidFill>
              <a:latin typeface="Helvetica" pitchFamily="34" charset="0"/>
              <a:cs typeface="Helvetica" pitchFamily="34" charset="0"/>
            </a:endParaRP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6685" name="Text Box 13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74</a:t>
            </a:r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6024563" y="638175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1184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7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7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8850" name="AutoShape 2"/>
          <p:cNvSpPr>
            <a:spLocks noChangeArrowheads="1"/>
          </p:cNvSpPr>
          <p:nvPr/>
        </p:nvSpPr>
        <p:spPr bwMode="auto">
          <a:xfrm>
            <a:off x="1220788" y="1954213"/>
            <a:ext cx="4591050" cy="514508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8853" name="AutoShape 5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8854" name="AutoShape 6"/>
          <p:cNvSpPr>
            <a:spLocks noChangeArrowheads="1"/>
          </p:cNvSpPr>
          <p:nvPr/>
        </p:nvSpPr>
        <p:spPr bwMode="auto">
          <a:xfrm>
            <a:off x="6075363" y="3403600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8855" name="AutoShape 7"/>
          <p:cNvSpPr>
            <a:spLocks noChangeArrowheads="1"/>
          </p:cNvSpPr>
          <p:nvPr/>
        </p:nvSpPr>
        <p:spPr bwMode="auto">
          <a:xfrm>
            <a:off x="6073774" y="1990920"/>
            <a:ext cx="3459167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58728" name="Text Box 8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8860" name="Text Box 12"/>
          <p:cNvSpPr txBox="1">
            <a:spLocks noChangeArrowheads="1"/>
          </p:cNvSpPr>
          <p:nvPr/>
        </p:nvSpPr>
        <p:spPr bwMode="auto">
          <a:xfrm>
            <a:off x="1354063" y="2808525"/>
            <a:ext cx="4467225" cy="4030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GB" sz="18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. 20:6</a:t>
            </a:r>
            <a:endParaRPr lang="en-GB" dirty="0">
              <a:solidFill>
                <a:srgbClr val="FFEA18"/>
              </a:solidFill>
              <a:latin typeface="Helvetica" charset="0"/>
            </a:endParaRPr>
          </a:p>
          <a:p>
            <a:r>
              <a:rPr lang="en-US" dirty="0" err="1">
                <a:latin typeface="Hel"/>
              </a:rPr>
              <a:t>Mi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ringcthau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dat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reymei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khou</a:t>
            </a:r>
            <a:endParaRPr lang="en-US" dirty="0">
              <a:latin typeface="Hel"/>
            </a:endParaRPr>
          </a:p>
          <a:p>
            <a:r>
              <a:rPr lang="en-US" dirty="0" err="1">
                <a:latin typeface="Hel"/>
              </a:rPr>
              <a:t>hei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kazauhmei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nunc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tei</a:t>
            </a:r>
            <a:endParaRPr lang="en-US" dirty="0">
              <a:latin typeface="Hel"/>
            </a:endParaRPr>
          </a:p>
          <a:p>
            <a:r>
              <a:rPr lang="en-US" dirty="0" err="1">
                <a:latin typeface="Hel"/>
              </a:rPr>
              <a:t>sangaymei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nunc</a:t>
            </a:r>
            <a:r>
              <a:rPr lang="en-US" dirty="0">
                <a:latin typeface="Hel"/>
              </a:rPr>
              <a:t> e; </a:t>
            </a:r>
            <a:r>
              <a:rPr lang="en-US" dirty="0" err="1">
                <a:latin typeface="Hel"/>
              </a:rPr>
              <a:t>kaniw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hei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Ravguangc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tuang</a:t>
            </a:r>
            <a:r>
              <a:rPr lang="en-US" dirty="0">
                <a:latin typeface="Hel"/>
              </a:rPr>
              <a:t> e. </a:t>
            </a:r>
            <a:r>
              <a:rPr lang="en-US" dirty="0" err="1">
                <a:latin typeface="Hel"/>
              </a:rPr>
              <a:t>Theic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kaneimei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rui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kaniw</a:t>
            </a:r>
            <a:r>
              <a:rPr lang="en-US" dirty="0">
                <a:latin typeface="Hel"/>
              </a:rPr>
              <a:t> ta</a:t>
            </a:r>
          </a:p>
          <a:p>
            <a:r>
              <a:rPr lang="en-US" dirty="0" err="1">
                <a:latin typeface="Hel"/>
              </a:rPr>
              <a:t>ngam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dat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lak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khe</a:t>
            </a:r>
            <a:r>
              <a:rPr lang="en-US" dirty="0">
                <a:latin typeface="Hel"/>
              </a:rPr>
              <a:t>; </a:t>
            </a:r>
            <a:r>
              <a:rPr lang="en-US" dirty="0" err="1">
                <a:latin typeface="Hel"/>
              </a:rPr>
              <a:t>kaniw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tei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Ravguangc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khatni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Khrista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tuang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amuc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sw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puni</a:t>
            </a:r>
            <a:r>
              <a:rPr lang="en-US" dirty="0">
                <a:latin typeface="Hel"/>
              </a:rPr>
              <a:t>. </a:t>
            </a:r>
            <a:r>
              <a:rPr lang="en-US" dirty="0" err="1">
                <a:latin typeface="Hel"/>
              </a:rPr>
              <a:t>Kumna</a:t>
            </a:r>
            <a:endParaRPr lang="en-US" dirty="0">
              <a:latin typeface="Hel"/>
            </a:endParaRPr>
          </a:p>
          <a:p>
            <a:r>
              <a:rPr lang="en-US" dirty="0" err="1">
                <a:latin typeface="Hel"/>
              </a:rPr>
              <a:t>Khrista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lev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tingkwm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ching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khat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guanghtu</a:t>
            </a:r>
            <a:r>
              <a:rPr lang="en-US" dirty="0">
                <a:latin typeface="Hel"/>
              </a:rPr>
              <a:t> </a:t>
            </a:r>
            <a:r>
              <a:rPr lang="en-US" dirty="0" err="1">
                <a:latin typeface="Hel"/>
              </a:rPr>
              <a:t>puni</a:t>
            </a:r>
            <a:r>
              <a:rPr lang="en-US" dirty="0">
                <a:latin typeface="Hel"/>
              </a:rPr>
              <a:t>.</a:t>
            </a:r>
            <a:endParaRPr lang="en-GB" dirty="0">
              <a:solidFill>
                <a:srgbClr val="FFEA18"/>
              </a:solidFill>
              <a:latin typeface="Hel"/>
            </a:endParaRPr>
          </a:p>
        </p:txBody>
      </p:sp>
      <p:sp>
        <p:nvSpPr>
          <p:cNvPr id="158735" name="Text Box 15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58736" name="Text Box 16"/>
          <p:cNvSpPr txBox="1">
            <a:spLocks noChangeArrowheads="1"/>
          </p:cNvSpPr>
          <p:nvPr/>
        </p:nvSpPr>
        <p:spPr bwMode="auto">
          <a:xfrm>
            <a:off x="91916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75</a:t>
            </a:r>
          </a:p>
        </p:txBody>
      </p:sp>
      <p:sp>
        <p:nvSpPr>
          <p:cNvPr id="26" name="Text Box 9"/>
          <p:cNvSpPr txBox="1">
            <a:spLocks noChangeArrowheads="1"/>
          </p:cNvSpPr>
          <p:nvPr/>
        </p:nvSpPr>
        <p:spPr bwMode="auto">
          <a:xfrm>
            <a:off x="6018212" y="2070100"/>
            <a:ext cx="3678237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JISU KHRISTA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GUANG KANEIMEI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19:11-16</a:t>
            </a:r>
          </a:p>
        </p:txBody>
      </p:sp>
      <p:sp>
        <p:nvSpPr>
          <p:cNvPr id="27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28" name="Text Box 7"/>
          <p:cNvSpPr txBox="1">
            <a:spLocks noChangeArrowheads="1"/>
          </p:cNvSpPr>
          <p:nvPr/>
        </p:nvSpPr>
        <p:spPr bwMode="auto">
          <a:xfrm>
            <a:off x="6080130" y="622300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58733" name="AutoShape 13"/>
          <p:cNvSpPr>
            <a:spLocks noChangeArrowheads="1"/>
          </p:cNvSpPr>
          <p:nvPr/>
        </p:nvSpPr>
        <p:spPr bwMode="auto">
          <a:xfrm>
            <a:off x="6110052" y="1990920"/>
            <a:ext cx="3423622" cy="1143775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58734" name="AutoShape 14"/>
          <p:cNvSpPr>
            <a:spLocks noChangeArrowheads="1"/>
          </p:cNvSpPr>
          <p:nvPr/>
        </p:nvSpPr>
        <p:spPr bwMode="auto">
          <a:xfrm>
            <a:off x="6152090" y="546418"/>
            <a:ext cx="3273425" cy="1116012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6035675" y="352266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KHRISTA 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 KHOU GUANGH TUMEI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Thau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20:4-6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8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8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79874" name="AutoShape 2"/>
          <p:cNvSpPr>
            <a:spLocks noChangeArrowheads="1"/>
          </p:cNvSpPr>
          <p:nvPr/>
        </p:nvSpPr>
        <p:spPr bwMode="auto">
          <a:xfrm>
            <a:off x="934194" y="1954213"/>
            <a:ext cx="5031110" cy="5490087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9876" name="AutoShape 4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9877" name="AutoShape 5"/>
          <p:cNvSpPr>
            <a:spLocks noChangeArrowheads="1"/>
          </p:cNvSpPr>
          <p:nvPr/>
        </p:nvSpPr>
        <p:spPr bwMode="auto">
          <a:xfrm>
            <a:off x="6075363" y="3403600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9878" name="AutoShape 6"/>
          <p:cNvSpPr>
            <a:spLocks noChangeArrowheads="1"/>
          </p:cNvSpPr>
          <p:nvPr/>
        </p:nvSpPr>
        <p:spPr bwMode="auto">
          <a:xfrm>
            <a:off x="6086475" y="49133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79879" name="AutoShape 7"/>
          <p:cNvSpPr>
            <a:spLocks noChangeArrowheads="1"/>
          </p:cNvSpPr>
          <p:nvPr/>
        </p:nvSpPr>
        <p:spPr bwMode="auto">
          <a:xfrm>
            <a:off x="6073775" y="1971675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60776" name="Text Box 8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160780" name="Text Box 12"/>
          <p:cNvSpPr txBox="1">
            <a:spLocks noChangeArrowheads="1"/>
          </p:cNvSpPr>
          <p:nvPr/>
        </p:nvSpPr>
        <p:spPr bwMode="auto">
          <a:xfrm>
            <a:off x="6045200" y="4894312"/>
            <a:ext cx="3452813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DAIHMEI MPHWANMEI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GUANGC BAMVPAENG LATZAN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20:11-15</a:t>
            </a:r>
          </a:p>
        </p:txBody>
      </p:sp>
      <p:sp>
        <p:nvSpPr>
          <p:cNvPr id="79886" name="Text Box 14"/>
          <p:cNvSpPr txBox="1">
            <a:spLocks noChangeArrowheads="1"/>
          </p:cNvSpPr>
          <p:nvPr/>
        </p:nvSpPr>
        <p:spPr bwMode="auto">
          <a:xfrm>
            <a:off x="1156031" y="2613052"/>
            <a:ext cx="4846960" cy="4831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GB" sz="1600" b="1" dirty="0" err="1">
                <a:solidFill>
                  <a:srgbClr val="FFEA18"/>
                </a:solidFill>
                <a:latin typeface="Helvetica" pitchFamily="34" charset="0"/>
                <a:cs typeface="Helvetica" pitchFamily="34" charset="0"/>
              </a:rPr>
              <a:t>Ndauh</a:t>
            </a:r>
            <a:r>
              <a:rPr lang="en-GB" sz="1600" b="1" dirty="0">
                <a:solidFill>
                  <a:srgbClr val="FFEA18"/>
                </a:solidFill>
                <a:latin typeface="Helvetica" pitchFamily="34" charset="0"/>
                <a:cs typeface="Helvetica" pitchFamily="34" charset="0"/>
              </a:rPr>
              <a:t> 20:11-12</a:t>
            </a:r>
          </a:p>
          <a:p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tangv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,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gaanv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khat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daihmei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mphwanmei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guangh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bamvpaeng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akhat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dungc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how e.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tingpuk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kandih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maan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kan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the,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kumna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hei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how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dat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mak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khe</a:t>
            </a:r>
            <a:r>
              <a:rPr lang="nn-NO" sz="2100" b="1" dirty="0">
                <a:latin typeface="Helvetica" pitchFamily="34" charset="0"/>
                <a:cs typeface="Helvetica" pitchFamily="34" charset="0"/>
              </a:rPr>
              <a:t>Khoutei theic kanmei guay, nthyammei ni daihmei ni, meic guayna mi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guangc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bamvpaeng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hu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ding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how e.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Latrikbuk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mpeyna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phaek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patlou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the;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baihmei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latrikbuk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,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ringhmei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latrikbuk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ni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phaekpatlou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the.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Theic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kanmei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guay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, mi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latrikbuk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guay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kaniw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taanv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hylou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bammei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zaucna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latzan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100" b="1" dirty="0" err="1">
                <a:latin typeface="Helvetica" pitchFamily="34" charset="0"/>
                <a:cs typeface="Helvetica" pitchFamily="34" charset="0"/>
              </a:rPr>
              <a:t>sw</a:t>
            </a:r>
            <a:r>
              <a:rPr lang="en-US" sz="2100" b="1" dirty="0">
                <a:latin typeface="Helvetica" pitchFamily="34" charset="0"/>
                <a:cs typeface="Helvetica" pitchFamily="34" charset="0"/>
              </a:rPr>
              <a:t> the.</a:t>
            </a:r>
            <a:r>
              <a:rPr lang="en-GB" sz="2100" b="1" dirty="0">
                <a:solidFill>
                  <a:srgbClr val="FFEA18"/>
                </a:solidFill>
                <a:latin typeface="Helvetica" pitchFamily="34" charset="0"/>
                <a:cs typeface="Helvetica" pitchFamily="34" charset="0"/>
              </a:rPr>
              <a:t> </a:t>
            </a:r>
          </a:p>
        </p:txBody>
      </p:sp>
      <p:sp>
        <p:nvSpPr>
          <p:cNvPr id="160783" name="AutoShape 15"/>
          <p:cNvSpPr>
            <a:spLocks noChangeArrowheads="1"/>
          </p:cNvSpPr>
          <p:nvPr/>
        </p:nvSpPr>
        <p:spPr bwMode="auto">
          <a:xfrm>
            <a:off x="6156258" y="2050107"/>
            <a:ext cx="3273425" cy="1116013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0784" name="AutoShape 16"/>
          <p:cNvSpPr>
            <a:spLocks noChangeArrowheads="1"/>
          </p:cNvSpPr>
          <p:nvPr/>
        </p:nvSpPr>
        <p:spPr bwMode="auto">
          <a:xfrm>
            <a:off x="6135687" y="622300"/>
            <a:ext cx="3273425" cy="1116012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0785" name="AutoShape 17"/>
          <p:cNvSpPr>
            <a:spLocks noChangeArrowheads="1"/>
          </p:cNvSpPr>
          <p:nvPr/>
        </p:nvSpPr>
        <p:spPr bwMode="auto">
          <a:xfrm>
            <a:off x="6109320" y="3403600"/>
            <a:ext cx="3273425" cy="1116013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0786" name="Text Box 18"/>
          <p:cNvSpPr txBox="1">
            <a:spLocks noChangeArrowheads="1"/>
          </p:cNvSpPr>
          <p:nvPr/>
        </p:nvSpPr>
        <p:spPr bwMode="auto">
          <a:xfrm>
            <a:off x="8821738" y="74104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0787" name="Text Box 19"/>
          <p:cNvSpPr txBox="1">
            <a:spLocks noChangeArrowheads="1"/>
          </p:cNvSpPr>
          <p:nvPr/>
        </p:nvSpPr>
        <p:spPr bwMode="auto">
          <a:xfrm>
            <a:off x="9193213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76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6018212" y="2070100"/>
            <a:ext cx="3678237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JISU KHRISTA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GUANG KANEIMEI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19:11-16</a:t>
            </a:r>
          </a:p>
        </p:txBody>
      </p:sp>
      <p:sp>
        <p:nvSpPr>
          <p:cNvPr id="22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23" name="Text Box 7"/>
          <p:cNvSpPr txBox="1">
            <a:spLocks noChangeArrowheads="1"/>
          </p:cNvSpPr>
          <p:nvPr/>
        </p:nvSpPr>
        <p:spPr bwMode="auto">
          <a:xfrm>
            <a:off x="6080130" y="622300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25" name="Text Box 10"/>
          <p:cNvSpPr txBox="1">
            <a:spLocks noChangeArrowheads="1"/>
          </p:cNvSpPr>
          <p:nvPr/>
        </p:nvSpPr>
        <p:spPr bwMode="auto">
          <a:xfrm>
            <a:off x="6035675" y="352266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KHRISTA 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 KHOU GUANGH TUMEI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Thau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20:4-6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ext Box 1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80898" name="AutoShape 2"/>
          <p:cNvSpPr>
            <a:spLocks noChangeArrowheads="1"/>
          </p:cNvSpPr>
          <p:nvPr/>
        </p:nvSpPr>
        <p:spPr bwMode="auto">
          <a:xfrm>
            <a:off x="1147763" y="1954213"/>
            <a:ext cx="4664075" cy="5256448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0901" name="AutoShape 5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0902" name="AutoShape 6"/>
          <p:cNvSpPr>
            <a:spLocks noChangeArrowheads="1"/>
          </p:cNvSpPr>
          <p:nvPr/>
        </p:nvSpPr>
        <p:spPr bwMode="auto">
          <a:xfrm>
            <a:off x="6075363" y="3403600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0903" name="AutoShape 7"/>
          <p:cNvSpPr>
            <a:spLocks noChangeArrowheads="1"/>
          </p:cNvSpPr>
          <p:nvPr/>
        </p:nvSpPr>
        <p:spPr bwMode="auto">
          <a:xfrm>
            <a:off x="6086475" y="49133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0904" name="AutoShape 8"/>
          <p:cNvSpPr>
            <a:spLocks noChangeArrowheads="1"/>
          </p:cNvSpPr>
          <p:nvPr/>
        </p:nvSpPr>
        <p:spPr bwMode="auto">
          <a:xfrm>
            <a:off x="6075363" y="64627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0905" name="AutoShape 9"/>
          <p:cNvSpPr>
            <a:spLocks noChangeArrowheads="1"/>
          </p:cNvSpPr>
          <p:nvPr/>
        </p:nvSpPr>
        <p:spPr bwMode="auto">
          <a:xfrm>
            <a:off x="6073774" y="1971675"/>
            <a:ext cx="3459167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62826" name="Text Box 10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80912" name="Text Box 16"/>
          <p:cNvSpPr txBox="1">
            <a:spLocks noChangeArrowheads="1"/>
          </p:cNvSpPr>
          <p:nvPr/>
        </p:nvSpPr>
        <p:spPr bwMode="auto">
          <a:xfrm>
            <a:off x="1428800" y="2636663"/>
            <a:ext cx="4360862" cy="457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GB" sz="18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</a:rPr>
              <a:t>. 21:1-2</a:t>
            </a:r>
            <a:r>
              <a:rPr lang="en-GB" b="1" dirty="0">
                <a:solidFill>
                  <a:srgbClr val="FFEA18"/>
                </a:solidFill>
                <a:latin typeface="Helvetica" charset="0"/>
              </a:rPr>
              <a:t>                              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Mi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tangv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tingkauh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kathanc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kandih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kathanc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how e.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Reymei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tingkauc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khatni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reymei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kandic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maek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khe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;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duipui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nai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dat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mak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khe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.</a:t>
            </a:r>
            <a:r>
              <a:rPr lang="en-GB" sz="2400" b="1" dirty="0">
                <a:solidFill>
                  <a:srgbClr val="FFFFFF"/>
                </a:solidFill>
                <a:latin typeface="Helvetica" pitchFamily="34" charset="0"/>
                <a:cs typeface="Helvetica" pitchFamily="34" charset="0"/>
              </a:rPr>
              <a:t>… </a:t>
            </a:r>
          </a:p>
          <a:p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Kumna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Nthanmei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Kaidai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, Jerusalem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kathanc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,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kagaanv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khang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karuhloumei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nowpeic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kumcna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Ravguangc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khou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rui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tingkauh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thangc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rui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keymei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ta </a:t>
            </a:r>
            <a:r>
              <a:rPr lang="en-US" sz="2400" b="1" dirty="0" err="1">
                <a:latin typeface="Helvetica" pitchFamily="34" charset="0"/>
                <a:cs typeface="Helvetica" pitchFamily="34" charset="0"/>
              </a:rPr>
              <a:t>ai</a:t>
            </a:r>
            <a:r>
              <a:rPr lang="en-US" sz="2400" b="1" dirty="0">
                <a:latin typeface="Helvetica" pitchFamily="34" charset="0"/>
                <a:cs typeface="Helvetica" pitchFamily="34" charset="0"/>
              </a:rPr>
              <a:t> how e.</a:t>
            </a:r>
            <a:endParaRPr lang="en-GB" sz="2400" b="1" dirty="0">
              <a:solidFill>
                <a:srgbClr val="FFEA18"/>
              </a:solidFill>
              <a:latin typeface="Helvetica" pitchFamily="34" charset="0"/>
              <a:cs typeface="Helvetica" pitchFamily="34" charset="0"/>
            </a:endParaRPr>
          </a:p>
        </p:txBody>
      </p:sp>
      <p:sp>
        <p:nvSpPr>
          <p:cNvPr id="162833" name="AutoShape 17"/>
          <p:cNvSpPr>
            <a:spLocks noChangeArrowheads="1"/>
          </p:cNvSpPr>
          <p:nvPr/>
        </p:nvSpPr>
        <p:spPr bwMode="auto">
          <a:xfrm>
            <a:off x="6166767" y="2078656"/>
            <a:ext cx="3300749" cy="1116013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2834" name="AutoShape 18"/>
          <p:cNvSpPr>
            <a:spLocks noChangeArrowheads="1"/>
          </p:cNvSpPr>
          <p:nvPr/>
        </p:nvSpPr>
        <p:spPr bwMode="auto">
          <a:xfrm>
            <a:off x="6116215" y="622300"/>
            <a:ext cx="3273425" cy="1116012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2835" name="AutoShape 19"/>
          <p:cNvSpPr>
            <a:spLocks noChangeArrowheads="1"/>
          </p:cNvSpPr>
          <p:nvPr/>
        </p:nvSpPr>
        <p:spPr bwMode="auto">
          <a:xfrm>
            <a:off x="6109320" y="3432174"/>
            <a:ext cx="3273425" cy="1116013"/>
          </a:xfrm>
          <a:prstGeom prst="roundRect">
            <a:avLst>
              <a:gd name="adj" fmla="val 16667"/>
            </a:avLst>
          </a:prstGeom>
          <a:solidFill>
            <a:srgbClr val="000000">
              <a:alpha val="50195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2837" name="Rectangle 21"/>
          <p:cNvSpPr>
            <a:spLocks noChangeArrowheads="1"/>
          </p:cNvSpPr>
          <p:nvPr/>
        </p:nvSpPr>
        <p:spPr bwMode="auto">
          <a:xfrm>
            <a:off x="870267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62838" name="Text Box 22"/>
          <p:cNvSpPr txBox="1">
            <a:spLocks noChangeArrowheads="1"/>
          </p:cNvSpPr>
          <p:nvPr/>
        </p:nvSpPr>
        <p:spPr bwMode="auto">
          <a:xfrm>
            <a:off x="9229725" y="73834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77</a:t>
            </a:r>
          </a:p>
        </p:txBody>
      </p:sp>
      <p:sp>
        <p:nvSpPr>
          <p:cNvPr id="29" name="Text Box 12"/>
          <p:cNvSpPr txBox="1">
            <a:spLocks noChangeArrowheads="1"/>
          </p:cNvSpPr>
          <p:nvPr/>
        </p:nvSpPr>
        <p:spPr bwMode="auto">
          <a:xfrm>
            <a:off x="6045200" y="4894312"/>
            <a:ext cx="3452813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DAIHMEI MPHWANMEI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GUANGC BAMVPAENG LATZAN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20:11-15</a:t>
            </a:r>
          </a:p>
        </p:txBody>
      </p:sp>
      <p:sp>
        <p:nvSpPr>
          <p:cNvPr id="30" name="Text Box 9"/>
          <p:cNvSpPr txBox="1">
            <a:spLocks noChangeArrowheads="1"/>
          </p:cNvSpPr>
          <p:nvPr/>
        </p:nvSpPr>
        <p:spPr bwMode="auto">
          <a:xfrm>
            <a:off x="6018212" y="2070100"/>
            <a:ext cx="3678237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JISU KHRISTA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GUANG KANEIMEI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19:11-16</a:t>
            </a:r>
          </a:p>
        </p:txBody>
      </p:sp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32" name="Text Box 7"/>
          <p:cNvSpPr txBox="1">
            <a:spLocks noChangeArrowheads="1"/>
          </p:cNvSpPr>
          <p:nvPr/>
        </p:nvSpPr>
        <p:spPr bwMode="auto">
          <a:xfrm>
            <a:off x="6080130" y="622300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33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6035675" y="352266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KHRISTA 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 KHOU GUANGH TUMEI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Thau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20:4-6</a:t>
            </a:r>
          </a:p>
        </p:txBody>
      </p:sp>
      <p:sp>
        <p:nvSpPr>
          <p:cNvPr id="35" name="Text Box 20"/>
          <p:cNvSpPr txBox="1">
            <a:spLocks noChangeArrowheads="1"/>
          </p:cNvSpPr>
          <p:nvPr/>
        </p:nvSpPr>
        <p:spPr bwMode="auto">
          <a:xfrm>
            <a:off x="6035675" y="657701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KATHANCMEI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TINGKAUH 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KHATNI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21:1-8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0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0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Picture 2"/>
          <p:cNvSpPr>
            <a:spLocks noChangeAspect="1" noChangeArrowheads="1"/>
          </p:cNvSpPr>
          <p:nvPr/>
        </p:nvSpPr>
        <p:spPr bwMode="auto">
          <a:xfrm>
            <a:off x="271463" y="122238"/>
            <a:ext cx="8589962" cy="762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6" name="Rectangle 3"/>
          <p:cNvSpPr>
            <a:spLocks noChangeArrowheads="1"/>
          </p:cNvSpPr>
          <p:nvPr/>
        </p:nvSpPr>
        <p:spPr bwMode="auto">
          <a:xfrm>
            <a:off x="8850313" y="12700"/>
            <a:ext cx="1208087" cy="7705725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4867" name="Rectangle 5"/>
          <p:cNvSpPr>
            <a:spLocks noChangeArrowheads="1"/>
          </p:cNvSpPr>
          <p:nvPr/>
        </p:nvSpPr>
        <p:spPr bwMode="auto">
          <a:xfrm>
            <a:off x="0" y="7366000"/>
            <a:ext cx="9264650" cy="438150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4868" name="Rectangle 6"/>
          <p:cNvSpPr>
            <a:spLocks noChangeArrowheads="1"/>
          </p:cNvSpPr>
          <p:nvPr/>
        </p:nvSpPr>
        <p:spPr bwMode="auto">
          <a:xfrm>
            <a:off x="0" y="0"/>
            <a:ext cx="9264650" cy="217488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4869" name="Rectangle 7"/>
          <p:cNvSpPr>
            <a:spLocks noChangeArrowheads="1"/>
          </p:cNvSpPr>
          <p:nvPr/>
        </p:nvSpPr>
        <p:spPr bwMode="auto">
          <a:xfrm>
            <a:off x="792163" y="7366000"/>
            <a:ext cx="9264650" cy="436563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AutoShape 8"/>
          <p:cNvSpPr>
            <a:spLocks noChangeArrowheads="1"/>
          </p:cNvSpPr>
          <p:nvPr/>
        </p:nvSpPr>
        <p:spPr bwMode="auto">
          <a:xfrm>
            <a:off x="6075363" y="5445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1929" name="AutoShape 9"/>
          <p:cNvSpPr>
            <a:spLocks noChangeArrowheads="1"/>
          </p:cNvSpPr>
          <p:nvPr/>
        </p:nvSpPr>
        <p:spPr bwMode="auto">
          <a:xfrm>
            <a:off x="6075363" y="3403600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1930" name="AutoShape 10"/>
          <p:cNvSpPr>
            <a:spLocks noChangeArrowheads="1"/>
          </p:cNvSpPr>
          <p:nvPr/>
        </p:nvSpPr>
        <p:spPr bwMode="auto">
          <a:xfrm>
            <a:off x="6086475" y="49133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1931" name="AutoShape 11"/>
          <p:cNvSpPr>
            <a:spLocks noChangeArrowheads="1"/>
          </p:cNvSpPr>
          <p:nvPr/>
        </p:nvSpPr>
        <p:spPr bwMode="auto">
          <a:xfrm>
            <a:off x="6075363" y="6462713"/>
            <a:ext cx="3371850" cy="11731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1932" name="AutoShape 12"/>
          <p:cNvSpPr>
            <a:spLocks noChangeArrowheads="1"/>
          </p:cNvSpPr>
          <p:nvPr/>
        </p:nvSpPr>
        <p:spPr bwMode="auto">
          <a:xfrm>
            <a:off x="6073775" y="1971675"/>
            <a:ext cx="3371850" cy="1173163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100000">
                <a:srgbClr val="130FFD"/>
              </a:gs>
            </a:gsLst>
            <a:lin ang="5400000" scaled="1"/>
          </a:gradFill>
          <a:ln w="57240">
            <a:solidFill>
              <a:srgbClr val="2F8B2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64875" name="Text Box 13"/>
          <p:cNvSpPr txBox="1">
            <a:spLocks noChangeArrowheads="1"/>
          </p:cNvSpPr>
          <p:nvPr/>
        </p:nvSpPr>
        <p:spPr bwMode="auto">
          <a:xfrm>
            <a:off x="9696450" y="2063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81934" name="AutoShape 14"/>
          <p:cNvSpPr>
            <a:spLocks noChangeArrowheads="1"/>
          </p:cNvSpPr>
          <p:nvPr/>
        </p:nvSpPr>
        <p:spPr bwMode="auto">
          <a:xfrm>
            <a:off x="1220788" y="1971675"/>
            <a:ext cx="4591050" cy="5145088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000000"/>
              </a:gs>
              <a:gs pos="50000">
                <a:srgbClr val="233CFD"/>
              </a:gs>
              <a:gs pos="100000">
                <a:srgbClr val="000000"/>
              </a:gs>
            </a:gsLst>
            <a:lin ang="5400000" scaled="1"/>
          </a:gradFill>
          <a:ln w="76320">
            <a:solidFill>
              <a:srgbClr val="2F8B20"/>
            </a:solidFill>
            <a:miter lim="800000"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64882" name="Text Box 20"/>
          <p:cNvSpPr txBox="1">
            <a:spLocks noChangeArrowheads="1"/>
          </p:cNvSpPr>
          <p:nvPr/>
        </p:nvSpPr>
        <p:spPr bwMode="auto">
          <a:xfrm>
            <a:off x="6035675" y="657701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KATHANCMEI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TINGKAUH 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KHATNI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21:1-8</a:t>
            </a:r>
          </a:p>
        </p:txBody>
      </p:sp>
      <p:sp>
        <p:nvSpPr>
          <p:cNvPr id="164883" name="Rectangle 21"/>
          <p:cNvSpPr>
            <a:spLocks noChangeArrowheads="1"/>
          </p:cNvSpPr>
          <p:nvPr/>
        </p:nvSpPr>
        <p:spPr bwMode="auto">
          <a:xfrm>
            <a:off x="1465263" y="3036888"/>
            <a:ext cx="4191000" cy="3172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/>
          <a:p>
            <a:pPr algn="ctr"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dirty="0">
                <a:solidFill>
                  <a:srgbClr val="FFEA18"/>
                </a:solidFill>
                <a:latin typeface="Helvetica" charset="0"/>
              </a:rPr>
              <a:t>NDAUHLOUMEI 19–21</a:t>
            </a:r>
          </a:p>
          <a:p>
            <a:pPr algn="ctr"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dirty="0">
                <a:solidFill>
                  <a:srgbClr val="FFEA18"/>
                </a:solidFill>
                <a:latin typeface="Helvetica" charset="0"/>
              </a:rPr>
              <a:t>KHOU GOU NTIPLOUMEI PANGUH</a:t>
            </a:r>
          </a:p>
        </p:txBody>
      </p:sp>
      <p:sp>
        <p:nvSpPr>
          <p:cNvPr id="164885" name="Text Box 23"/>
          <p:cNvSpPr txBox="1">
            <a:spLocks noChangeArrowheads="1"/>
          </p:cNvSpPr>
          <p:nvPr/>
        </p:nvSpPr>
        <p:spPr bwMode="auto">
          <a:xfrm>
            <a:off x="9191625" y="7413625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78</a:t>
            </a:r>
          </a:p>
        </p:txBody>
      </p:sp>
      <p:sp>
        <p:nvSpPr>
          <p:cNvPr id="164886" name="Text Box 24"/>
          <p:cNvSpPr txBox="1">
            <a:spLocks noChangeArrowheads="1"/>
          </p:cNvSpPr>
          <p:nvPr/>
        </p:nvSpPr>
        <p:spPr bwMode="auto">
          <a:xfrm>
            <a:off x="858838" y="7443788"/>
            <a:ext cx="91916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64887" name="Rectangle 25"/>
          <p:cNvSpPr>
            <a:spLocks noChangeArrowheads="1"/>
          </p:cNvSpPr>
          <p:nvPr/>
        </p:nvSpPr>
        <p:spPr bwMode="auto">
          <a:xfrm>
            <a:off x="8629650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25" name="Text Box 12"/>
          <p:cNvSpPr txBox="1">
            <a:spLocks noChangeArrowheads="1"/>
          </p:cNvSpPr>
          <p:nvPr/>
        </p:nvSpPr>
        <p:spPr bwMode="auto">
          <a:xfrm>
            <a:off x="6045200" y="4894312"/>
            <a:ext cx="3452813" cy="132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DAIHMEI MPHWANMEI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GUANGC BAMVPAENG LATZAN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20:11-15</a:t>
            </a:r>
          </a:p>
        </p:txBody>
      </p:sp>
      <p:sp>
        <p:nvSpPr>
          <p:cNvPr id="26" name="Text Box 9"/>
          <p:cNvSpPr txBox="1">
            <a:spLocks noChangeArrowheads="1"/>
          </p:cNvSpPr>
          <p:nvPr/>
        </p:nvSpPr>
        <p:spPr bwMode="auto">
          <a:xfrm>
            <a:off x="6018212" y="2070100"/>
            <a:ext cx="3678237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JISU KHRISTA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GUANG KANEIMEI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19:11-16</a:t>
            </a:r>
          </a:p>
        </p:txBody>
      </p:sp>
      <p:sp>
        <p:nvSpPr>
          <p:cNvPr id="27" name="Rectangle 5"/>
          <p:cNvSpPr>
            <a:spLocks noChangeArrowheads="1"/>
          </p:cNvSpPr>
          <p:nvPr/>
        </p:nvSpPr>
        <p:spPr bwMode="auto">
          <a:xfrm>
            <a:off x="1147763" y="1481138"/>
            <a:ext cx="4641850" cy="506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2500"/>
              </a:spcBef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 err="1">
                <a:solidFill>
                  <a:srgbClr val="FFFFFF"/>
                </a:solidFill>
                <a:latin typeface="Helvetica" charset="0"/>
              </a:rPr>
              <a:t>Ndauhloumei</a:t>
            </a:r>
            <a:endParaRPr lang="en-GB" sz="4000" b="1" i="1" dirty="0">
              <a:solidFill>
                <a:srgbClr val="FFFFFF"/>
              </a:solidFill>
              <a:latin typeface="Helvetica" charset="0"/>
            </a:endParaRPr>
          </a:p>
        </p:txBody>
      </p:sp>
      <p:sp>
        <p:nvSpPr>
          <p:cNvPr id="28" name="Text Box 7"/>
          <p:cNvSpPr txBox="1">
            <a:spLocks noChangeArrowheads="1"/>
          </p:cNvSpPr>
          <p:nvPr/>
        </p:nvSpPr>
        <p:spPr bwMode="auto">
          <a:xfrm>
            <a:off x="6080130" y="622300"/>
            <a:ext cx="3452812" cy="101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LAUZIUNAC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NOWSUANH  NGAI TAEKTU 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Ndauh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19:1-10</a:t>
            </a: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1122363" y="2122488"/>
            <a:ext cx="4410893" cy="70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Nganvmakmei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Guangnimei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ta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phaengc</a:t>
            </a:r>
            <a:r>
              <a:rPr lang="en-GB" sz="2000" b="1" i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000" b="1" i="1" dirty="0" err="1">
                <a:solidFill>
                  <a:srgbClr val="FFEA18"/>
                </a:solidFill>
                <a:latin typeface="Comic Sans MS" charset="0"/>
              </a:rPr>
              <a:t>howmei</a:t>
            </a:r>
            <a:endParaRPr lang="en-GB" sz="20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6035675" y="3522663"/>
            <a:ext cx="3452813" cy="1017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EA18"/>
              </a:buClr>
            </a:pP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KHRISTA  </a:t>
            </a:r>
            <a:r>
              <a:rPr lang="en-GB" sz="2000" b="1" i="1" u="sng" dirty="0">
                <a:solidFill>
                  <a:srgbClr val="FFFFFF"/>
                </a:solidFill>
                <a:latin typeface="Helvetica" charset="0"/>
              </a:rPr>
              <a:t>KANDIH KHOU GUANGH TUMEI</a:t>
            </a:r>
            <a:br>
              <a:rPr lang="en-GB" sz="2000" b="1" dirty="0">
                <a:solidFill>
                  <a:srgbClr val="FFEA18"/>
                </a:solidFill>
                <a:latin typeface="Helvetica" charset="0"/>
              </a:rPr>
            </a:br>
            <a:r>
              <a:rPr lang="en-GB" sz="2000" b="1" dirty="0" err="1">
                <a:solidFill>
                  <a:srgbClr val="FFEA18"/>
                </a:solidFill>
                <a:latin typeface="Helvetica" charset="0"/>
              </a:rPr>
              <a:t>Thau</a:t>
            </a:r>
            <a:r>
              <a:rPr lang="en-GB" sz="2000" b="1" dirty="0">
                <a:solidFill>
                  <a:srgbClr val="FFEA18"/>
                </a:solidFill>
                <a:latin typeface="Helvetica" charset="0"/>
              </a:rPr>
              <a:t>. 20:4-6</a:t>
            </a:r>
          </a:p>
        </p:txBody>
      </p:sp>
    </p:spTree>
  </p:cSld>
  <p:clrMapOvr>
    <a:masterClrMapping/>
  </p:clrMapOvr>
  <p:transition spd="med">
    <p:fade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3" name="Group 1"/>
          <p:cNvGrpSpPr>
            <a:grpSpLocks/>
          </p:cNvGrpSpPr>
          <p:nvPr/>
        </p:nvGrpSpPr>
        <p:grpSpPr bwMode="auto">
          <a:xfrm>
            <a:off x="-147638" y="-30163"/>
            <a:ext cx="10090151" cy="7804151"/>
            <a:chOff x="-20" y="-20"/>
            <a:chExt cx="6356" cy="4916"/>
          </a:xfrm>
        </p:grpSpPr>
        <p:pic>
          <p:nvPicPr>
            <p:cNvPr id="166920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611"/>
            <a:stretch>
              <a:fillRect/>
            </a:stretch>
          </p:blipFill>
          <p:spPr bwMode="auto">
            <a:xfrm>
              <a:off x="171" y="57"/>
              <a:ext cx="5411" cy="4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  <p:sp>
          <p:nvSpPr>
            <p:cNvPr id="166921" name="Rectangle 3"/>
            <p:cNvSpPr>
              <a:spLocks noChangeArrowheads="1"/>
            </p:cNvSpPr>
            <p:nvPr/>
          </p:nvSpPr>
          <p:spPr bwMode="auto">
            <a:xfrm>
              <a:off x="5575" y="-12"/>
              <a:ext cx="761" cy="4854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2" name="Rectangle 4"/>
            <p:cNvSpPr>
              <a:spLocks noChangeArrowheads="1"/>
            </p:cNvSpPr>
            <p:nvPr/>
          </p:nvSpPr>
          <p:spPr bwMode="auto">
            <a:xfrm>
              <a:off x="-20" y="54"/>
              <a:ext cx="454" cy="4746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3" name="Rectangle 5"/>
            <p:cNvSpPr>
              <a:spLocks noChangeArrowheads="1"/>
            </p:cNvSpPr>
            <p:nvPr/>
          </p:nvSpPr>
          <p:spPr bwMode="auto">
            <a:xfrm>
              <a:off x="0" y="4620"/>
              <a:ext cx="5836" cy="276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4" name="Rectangle 6"/>
            <p:cNvSpPr>
              <a:spLocks noChangeArrowheads="1"/>
            </p:cNvSpPr>
            <p:nvPr/>
          </p:nvSpPr>
          <p:spPr bwMode="auto">
            <a:xfrm>
              <a:off x="0" y="-20"/>
              <a:ext cx="5836" cy="137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5" name="Rectangle 7"/>
            <p:cNvSpPr>
              <a:spLocks noChangeArrowheads="1"/>
            </p:cNvSpPr>
            <p:nvPr/>
          </p:nvSpPr>
          <p:spPr bwMode="auto">
            <a:xfrm>
              <a:off x="499" y="4620"/>
              <a:ext cx="5836" cy="275"/>
            </a:xfrm>
            <a:prstGeom prst="rect">
              <a:avLst/>
            </a:prstGeom>
            <a:solidFill>
              <a:srgbClr val="040404"/>
            </a:solidFill>
            <a:ln w="126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6" name="Rectangle 8"/>
            <p:cNvSpPr>
              <a:spLocks noChangeArrowheads="1"/>
            </p:cNvSpPr>
            <p:nvPr/>
          </p:nvSpPr>
          <p:spPr bwMode="auto">
            <a:xfrm>
              <a:off x="485" y="171"/>
              <a:ext cx="5564" cy="4441"/>
            </a:xfrm>
            <a:prstGeom prst="rect">
              <a:avLst/>
            </a:prstGeom>
            <a:solidFill>
              <a:srgbClr val="000000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452438"/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  <p:sp>
          <p:nvSpPr>
            <p:cNvPr id="166927" name="Line 9"/>
            <p:cNvSpPr>
              <a:spLocks noChangeShapeType="1"/>
            </p:cNvSpPr>
            <p:nvPr/>
          </p:nvSpPr>
          <p:spPr bwMode="auto">
            <a:xfrm>
              <a:off x="1980" y="336"/>
              <a:ext cx="4020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8" name="Text Box 10"/>
            <p:cNvSpPr txBox="1">
              <a:spLocks noChangeArrowheads="1"/>
            </p:cNvSpPr>
            <p:nvPr/>
          </p:nvSpPr>
          <p:spPr bwMode="auto">
            <a:xfrm>
              <a:off x="5895" y="4366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defTabSz="452438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452438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 defTabSz="452438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 defTabSz="452438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 defTabSz="452438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243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243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243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2438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endParaRPr lang="en-US">
                <a:solidFill>
                  <a:srgbClr val="FFFFFF"/>
                </a:solidFill>
                <a:ea typeface="MS Gothic" charset="0"/>
                <a:cs typeface="MS Gothic" charset="0"/>
              </a:endParaRPr>
            </a:p>
          </p:txBody>
        </p:sp>
      </p:grpSp>
      <p:sp>
        <p:nvSpPr>
          <p:cNvPr id="82956" name="Text Box 12"/>
          <p:cNvSpPr txBox="1">
            <a:spLocks noChangeArrowheads="1"/>
          </p:cNvSpPr>
          <p:nvPr/>
        </p:nvSpPr>
        <p:spPr bwMode="auto">
          <a:xfrm>
            <a:off x="6410932" y="6445250"/>
            <a:ext cx="2297492" cy="37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>
            <a:spAutoFit/>
          </a:bodyPr>
          <a:lstStyle>
            <a:lvl1pPr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buClr>
                <a:srgbClr val="FFEA18"/>
              </a:buClr>
            </a:pPr>
            <a:r>
              <a:rPr lang="en-GB" sz="1800" b="1" dirty="0" err="1">
                <a:solidFill>
                  <a:srgbClr val="FFEA18"/>
                </a:solidFill>
                <a:latin typeface="Helvetica" charset="0"/>
                <a:ea typeface="MS Gothic" charset="0"/>
                <a:cs typeface="MS Gothic" charset="0"/>
              </a:rPr>
              <a:t>Ndauhloumei</a:t>
            </a:r>
            <a:r>
              <a:rPr lang="en-GB" sz="1800" b="1" dirty="0">
                <a:solidFill>
                  <a:srgbClr val="FFEA18"/>
                </a:solidFill>
                <a:latin typeface="Helvetica" charset="0"/>
                <a:ea typeface="MS Gothic" charset="0"/>
                <a:cs typeface="MS Gothic" charset="0"/>
              </a:rPr>
              <a:t> 22:20</a:t>
            </a:r>
          </a:p>
        </p:txBody>
      </p:sp>
      <p:sp>
        <p:nvSpPr>
          <p:cNvPr id="81924" name="Text Box 13"/>
          <p:cNvSpPr txBox="1">
            <a:spLocks noChangeArrowheads="1"/>
          </p:cNvSpPr>
          <p:nvPr/>
        </p:nvSpPr>
        <p:spPr bwMode="auto">
          <a:xfrm>
            <a:off x="1356792" y="717848"/>
            <a:ext cx="7693025" cy="610526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89886" tIns="46738" rIns="89886" bIns="46738">
            <a:spAutoFit/>
          </a:bodyPr>
          <a:lstStyle/>
          <a:p>
            <a:r>
              <a:rPr lang="en-US" sz="6000" dirty="0" err="1">
                <a:solidFill>
                  <a:srgbClr val="FFFF00"/>
                </a:solidFill>
              </a:rPr>
              <a:t>Mi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guay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hei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saloumeipu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rui</a:t>
            </a:r>
            <a:r>
              <a:rPr lang="en-US" sz="6000" dirty="0">
                <a:solidFill>
                  <a:srgbClr val="FFFF00"/>
                </a:solidFill>
              </a:rPr>
              <a:t>, “</a:t>
            </a:r>
            <a:r>
              <a:rPr lang="en-US" sz="6000" dirty="0" err="1">
                <a:solidFill>
                  <a:srgbClr val="FFFF00"/>
                </a:solidFill>
              </a:rPr>
              <a:t>Ngguay</a:t>
            </a:r>
            <a:r>
              <a:rPr lang="en-US" sz="6000" dirty="0">
                <a:solidFill>
                  <a:srgbClr val="FFFF00"/>
                </a:solidFill>
              </a:rPr>
              <a:t>, </a:t>
            </a:r>
            <a:r>
              <a:rPr lang="en-US" sz="6000" dirty="0" err="1">
                <a:solidFill>
                  <a:srgbClr val="FFFF00"/>
                </a:solidFill>
              </a:rPr>
              <a:t>ai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guang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zaic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puni</a:t>
            </a:r>
            <a:r>
              <a:rPr lang="en-US" sz="6000" dirty="0">
                <a:solidFill>
                  <a:srgbClr val="FFFF00"/>
                </a:solidFill>
              </a:rPr>
              <a:t> the! </a:t>
            </a:r>
            <a:r>
              <a:rPr lang="en-US" sz="6000" dirty="0" err="1">
                <a:solidFill>
                  <a:srgbClr val="FFFF00"/>
                </a:solidFill>
              </a:rPr>
              <a:t>Suai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dat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mak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khe</a:t>
            </a:r>
            <a:r>
              <a:rPr lang="en-US" sz="6000" dirty="0">
                <a:solidFill>
                  <a:srgbClr val="FFFF00"/>
                </a:solidFill>
              </a:rPr>
              <a:t>!”</a:t>
            </a:r>
          </a:p>
          <a:p>
            <a:r>
              <a:rPr lang="en-US" sz="6000" dirty="0" err="1">
                <a:solidFill>
                  <a:srgbClr val="FFFF00"/>
                </a:solidFill>
              </a:rPr>
              <a:t>twna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sa</a:t>
            </a:r>
            <a:r>
              <a:rPr lang="en-US" sz="6000" dirty="0">
                <a:solidFill>
                  <a:srgbClr val="FFFF00"/>
                </a:solidFill>
              </a:rPr>
              <a:t> the. Amen. </a:t>
            </a:r>
            <a:r>
              <a:rPr lang="en-US" sz="6000" dirty="0" err="1">
                <a:solidFill>
                  <a:srgbClr val="FFFF00"/>
                </a:solidFill>
              </a:rPr>
              <a:t>Poubauhmei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Jisu</a:t>
            </a:r>
            <a:r>
              <a:rPr lang="en-US" sz="6000" dirty="0">
                <a:solidFill>
                  <a:srgbClr val="FFFF00"/>
                </a:solidFill>
              </a:rPr>
              <a:t>, </a:t>
            </a:r>
            <a:r>
              <a:rPr lang="en-US" sz="6000" dirty="0" err="1">
                <a:solidFill>
                  <a:srgbClr val="FFFF00"/>
                </a:solidFill>
              </a:rPr>
              <a:t>guang</a:t>
            </a:r>
            <a:r>
              <a:rPr lang="en-US" sz="6000" dirty="0">
                <a:solidFill>
                  <a:srgbClr val="FFFF00"/>
                </a:solidFill>
              </a:rPr>
              <a:t> </a:t>
            </a:r>
            <a:r>
              <a:rPr lang="en-US" sz="6000" dirty="0" err="1">
                <a:solidFill>
                  <a:srgbClr val="FFFF00"/>
                </a:solidFill>
              </a:rPr>
              <a:t>tho</a:t>
            </a:r>
            <a:r>
              <a:rPr lang="en-US" sz="6000" dirty="0">
                <a:solidFill>
                  <a:srgbClr val="FFFF00"/>
                </a:solidFill>
              </a:rPr>
              <a:t>!</a:t>
            </a:r>
            <a:r>
              <a:rPr lang="en-US" sz="6000" b="1" dirty="0">
                <a:solidFill>
                  <a:srgbClr val="FFFF00"/>
                </a:solidFill>
                <a:effectLst>
                  <a:glow rad="101600">
                    <a:srgbClr val="000000">
                      <a:alpha val="96000"/>
                    </a:srgbClr>
                  </a:glow>
                </a:effectLst>
                <a:latin typeface="Helvetica" charset="0"/>
                <a:ea typeface="ＭＳ Ｐゴシック" charset="-128"/>
                <a:cs typeface="MS Gothic"/>
              </a:rPr>
              <a:t>.</a:t>
            </a:r>
          </a:p>
        </p:txBody>
      </p:sp>
      <p:sp>
        <p:nvSpPr>
          <p:cNvPr id="166916" name="Text Box 14"/>
          <p:cNvSpPr txBox="1">
            <a:spLocks noChangeArrowheads="1"/>
          </p:cNvSpPr>
          <p:nvPr/>
        </p:nvSpPr>
        <p:spPr bwMode="auto">
          <a:xfrm>
            <a:off x="857250" y="7443788"/>
            <a:ext cx="9223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  <a:ea typeface="MS Gothic" charset="0"/>
                <a:cs typeface="MS Gothic" charset="0"/>
              </a:rPr>
              <a:t>©2006 TBBMI</a:t>
            </a:r>
          </a:p>
        </p:txBody>
      </p:sp>
      <p:sp>
        <p:nvSpPr>
          <p:cNvPr id="166917" name="Rectangle 15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/>
          <a:p>
            <a:pPr algn="ctr" defTabSz="452438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9.65.08.</a:t>
            </a:r>
          </a:p>
        </p:txBody>
      </p:sp>
      <p:sp>
        <p:nvSpPr>
          <p:cNvPr id="166918" name="Text Box 16"/>
          <p:cNvSpPr txBox="1">
            <a:spLocks noChangeArrowheads="1"/>
          </p:cNvSpPr>
          <p:nvPr/>
        </p:nvSpPr>
        <p:spPr bwMode="auto">
          <a:xfrm>
            <a:off x="9229725" y="7413625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86" tIns="46738" rIns="89886" bIns="46738" anchor="ctr">
            <a:spAutoFit/>
          </a:bodyPr>
          <a:lstStyle>
            <a:lvl1pPr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 defTabSz="452438"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2438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09638" algn="l"/>
                <a:tab pos="1822450" algn="l"/>
                <a:tab pos="2736850" algn="l"/>
                <a:tab pos="3649663" algn="l"/>
                <a:tab pos="4562475" algn="l"/>
                <a:tab pos="5476875" algn="l"/>
                <a:tab pos="6389688" algn="l"/>
                <a:tab pos="7304088" algn="l"/>
                <a:tab pos="8216900" algn="l"/>
                <a:tab pos="9129713" algn="l"/>
                <a:tab pos="10044113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  <a:ea typeface="MS Gothic" charset="0"/>
                <a:cs typeface="MS Gothic" charset="0"/>
              </a:rPr>
              <a:t>79</a:t>
            </a:r>
          </a:p>
        </p:txBody>
      </p:sp>
      <p:sp>
        <p:nvSpPr>
          <p:cNvPr id="166919" name="WordArt 11"/>
          <p:cNvSpPr>
            <a:spLocks noChangeArrowheads="1" noChangeShapeType="1" noTextEdit="1"/>
          </p:cNvSpPr>
          <p:nvPr/>
        </p:nvSpPr>
        <p:spPr bwMode="auto">
          <a:xfrm>
            <a:off x="5068888" y="101600"/>
            <a:ext cx="22225" cy="1588"/>
          </a:xfrm>
          <a:prstGeom prst="rect">
            <a:avLst/>
          </a:prstGeom>
        </p:spPr>
        <p:txBody>
          <a:bodyPr wrap="none" fromWordArt="1">
            <a:prstTxWarp prst="textDeflateBottom">
              <a:avLst>
                <a:gd name="adj" fmla="val 76472"/>
              </a:avLst>
            </a:prstTxWarp>
            <a:scene3d>
              <a:camera prst="legacyPerspectiveFront">
                <a:rot lat="19799980" lon="19439992" rev="0"/>
              </a:camera>
              <a:lightRig rig="legacyNormal2" dir="t"/>
            </a:scene3d>
            <a:sp3d extrusionH="354000" prstMaterial="legacyMatte">
              <a:extrusionClr>
                <a:srgbClr val="939676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07070"/>
                    </a:gs>
                    <a:gs pos="50000">
                      <a:srgbClr val="FFFFFF"/>
                    </a:gs>
                    <a:gs pos="100000">
                      <a:srgbClr val="707070"/>
                    </a:gs>
                  </a:gsLst>
                  <a:lin ang="2700000" scaled="1"/>
                </a:gradFill>
                <a:latin typeface="Impact"/>
                <a:ea typeface="Impact"/>
                <a:cs typeface="Impact"/>
              </a:rPr>
              <a:t>He who testifies to these things says, "Yes, I am coming soon." Amen.  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1508" name="Text Box 9"/>
          <p:cNvSpPr txBox="1">
            <a:spLocks noChangeArrowheads="1"/>
          </p:cNvSpPr>
          <p:nvPr/>
        </p:nvSpPr>
        <p:spPr bwMode="auto">
          <a:xfrm>
            <a:off x="9696450" y="3175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21509" name="Text Box 10"/>
          <p:cNvSpPr txBox="1">
            <a:spLocks noChangeArrowheads="1"/>
          </p:cNvSpPr>
          <p:nvPr/>
        </p:nvSpPr>
        <p:spPr bwMode="auto">
          <a:xfrm>
            <a:off x="5969000" y="1804988"/>
            <a:ext cx="30226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GAICHAMV</a:t>
            </a:r>
          </a:p>
        </p:txBody>
      </p:sp>
      <p:sp>
        <p:nvSpPr>
          <p:cNvPr id="21510" name="Text Box 11"/>
          <p:cNvSpPr txBox="1">
            <a:spLocks noChangeArrowheads="1"/>
          </p:cNvSpPr>
          <p:nvPr/>
        </p:nvSpPr>
        <p:spPr bwMode="auto">
          <a:xfrm>
            <a:off x="6037312" y="3252788"/>
            <a:ext cx="2736304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 TAANRUAI</a:t>
            </a:r>
          </a:p>
        </p:txBody>
      </p:sp>
      <p:sp>
        <p:nvSpPr>
          <p:cNvPr id="21511" name="Text Box 12"/>
          <p:cNvSpPr txBox="1">
            <a:spLocks noChangeArrowheads="1"/>
          </p:cNvSpPr>
          <p:nvPr/>
        </p:nvSpPr>
        <p:spPr bwMode="auto">
          <a:xfrm>
            <a:off x="6032500" y="4702175"/>
            <a:ext cx="30353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TATDYN</a:t>
            </a:r>
          </a:p>
        </p:txBody>
      </p:sp>
      <p:sp>
        <p:nvSpPr>
          <p:cNvPr id="21512" name="Text Box 13"/>
          <p:cNvSpPr txBox="1">
            <a:spLocks noChangeArrowheads="1"/>
          </p:cNvSpPr>
          <p:nvPr/>
        </p:nvSpPr>
        <p:spPr bwMode="auto">
          <a:xfrm>
            <a:off x="5605264" y="6550260"/>
            <a:ext cx="3986336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21513" name="Text Box 14"/>
          <p:cNvSpPr txBox="1">
            <a:spLocks noChangeArrowheads="1"/>
          </p:cNvSpPr>
          <p:nvPr/>
        </p:nvSpPr>
        <p:spPr bwMode="auto">
          <a:xfrm>
            <a:off x="919797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08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85C05563-0D92-49CF-BDF8-6CC8D48BB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grpSp>
        <p:nvGrpSpPr>
          <p:cNvPr id="3" name="Group 5"/>
          <p:cNvGrpSpPr>
            <a:grpSpLocks/>
          </p:cNvGrpSpPr>
          <p:nvPr/>
        </p:nvGrpSpPr>
        <p:grpSpPr bwMode="auto">
          <a:xfrm>
            <a:off x="4146550" y="2774950"/>
            <a:ext cx="5480050" cy="4730750"/>
            <a:chOff x="2612" y="1748"/>
            <a:chExt cx="3452" cy="2980"/>
          </a:xfrm>
        </p:grpSpPr>
        <p:sp>
          <p:nvSpPr>
            <p:cNvPr id="10246" name="AutoShape 6"/>
            <p:cNvSpPr>
              <a:spLocks noChangeArrowheads="1"/>
            </p:cNvSpPr>
            <p:nvPr/>
          </p:nvSpPr>
          <p:spPr bwMode="auto">
            <a:xfrm>
              <a:off x="2612" y="1748"/>
              <a:ext cx="684" cy="428"/>
            </a:xfrm>
            <a:prstGeom prst="roundRect">
              <a:avLst>
                <a:gd name="adj" fmla="val 16667"/>
              </a:avLst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0247" name="Oval 7"/>
            <p:cNvSpPr>
              <a:spLocks noChangeArrowheads="1"/>
            </p:cNvSpPr>
            <p:nvPr/>
          </p:nvSpPr>
          <p:spPr bwMode="auto">
            <a:xfrm>
              <a:off x="3448" y="3920"/>
              <a:ext cx="2616" cy="808"/>
            </a:xfrm>
            <a:prstGeom prst="ellips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pPr defTabSz="456238">
                <a:defRPr/>
              </a:pPr>
              <a:endParaRPr lang="en-US" dirty="0">
                <a:latin typeface="Times New Roman" pitchFamily="-112" charset="0"/>
                <a:ea typeface="+mn-ea"/>
                <a:cs typeface="+mn-cs"/>
              </a:endParaRPr>
            </a:p>
          </p:txBody>
        </p:sp>
        <p:sp>
          <p:nvSpPr>
            <p:cNvPr id="10248" name="Line 8"/>
            <p:cNvSpPr>
              <a:spLocks noChangeShapeType="1"/>
            </p:cNvSpPr>
            <p:nvPr/>
          </p:nvSpPr>
          <p:spPr bwMode="auto">
            <a:xfrm flipH="1" flipV="1">
              <a:off x="2987" y="2221"/>
              <a:ext cx="875" cy="1789"/>
            </a:xfrm>
            <a:prstGeom prst="line">
              <a:avLst/>
            </a:prstGeom>
            <a:noFill/>
            <a:ln w="76320">
              <a:solidFill>
                <a:srgbClr val="FC0128"/>
              </a:solidFill>
              <a:miter lim="800000"/>
              <a:headEnd/>
              <a:tailEnd type="triangle" w="med" len="med"/>
            </a:ln>
            <a:effectLst>
              <a:outerShdw blurRad="63500" dist="17819" dir="2700000" algn="ctr" rotWithShape="0">
                <a:srgbClr val="000000"/>
              </a:outerShdw>
            </a:effectLst>
          </p:spPr>
          <p:txBody>
            <a:bodyPr/>
            <a:lstStyle/>
            <a:p>
              <a:pPr defTabSz="456238">
                <a:defRPr/>
              </a:pPr>
              <a:endParaRPr lang="en-US" dirty="0">
                <a:latin typeface="Times New Roman" pitchFamily="-108" charset="0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611"/>
          <a:stretch>
            <a:fillRect/>
          </a:stretch>
        </p:blipFill>
        <p:spPr bwMode="auto">
          <a:xfrm>
            <a:off x="636588" y="-46038"/>
            <a:ext cx="8353425" cy="788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68962" name="Rectangle 2"/>
          <p:cNvSpPr>
            <a:spLocks noChangeArrowheads="1"/>
          </p:cNvSpPr>
          <p:nvPr/>
        </p:nvSpPr>
        <p:spPr bwMode="auto">
          <a:xfrm>
            <a:off x="8851900" y="-19050"/>
            <a:ext cx="1206500" cy="7705725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8963" name="Rectangle 3"/>
          <p:cNvSpPr>
            <a:spLocks noChangeArrowheads="1"/>
          </p:cNvSpPr>
          <p:nvPr/>
        </p:nvSpPr>
        <p:spPr bwMode="auto">
          <a:xfrm>
            <a:off x="-7938" y="0"/>
            <a:ext cx="933451" cy="7772400"/>
          </a:xfrm>
          <a:prstGeom prst="rect">
            <a:avLst/>
          </a:prstGeom>
          <a:solidFill>
            <a:srgbClr val="040404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68964" name="Line 7"/>
          <p:cNvSpPr>
            <a:spLocks noChangeShapeType="1"/>
          </p:cNvSpPr>
          <p:nvPr/>
        </p:nvSpPr>
        <p:spPr bwMode="auto">
          <a:xfrm>
            <a:off x="3143250" y="533400"/>
            <a:ext cx="6381750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55" tIns="45626" rIns="91255" bIns="45626"/>
          <a:lstStyle/>
          <a:p>
            <a:endParaRPr lang="en-US"/>
          </a:p>
        </p:txBody>
      </p:sp>
      <p:sp>
        <p:nvSpPr>
          <p:cNvPr id="168965" name="Text Box 8"/>
          <p:cNvSpPr txBox="1">
            <a:spLocks noChangeArrowheads="1"/>
          </p:cNvSpPr>
          <p:nvPr/>
        </p:nvSpPr>
        <p:spPr bwMode="auto">
          <a:xfrm>
            <a:off x="9358313" y="693102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68966" name="WordArt 9"/>
          <p:cNvSpPr>
            <a:spLocks noChangeArrowheads="1" noChangeShapeType="1" noTextEdit="1"/>
          </p:cNvSpPr>
          <p:nvPr/>
        </p:nvSpPr>
        <p:spPr bwMode="auto">
          <a:xfrm>
            <a:off x="1535113" y="1787525"/>
            <a:ext cx="8788400" cy="3765550"/>
          </a:xfrm>
          <a:prstGeom prst="rect">
            <a:avLst/>
          </a:prstGeom>
        </p:spPr>
        <p:txBody>
          <a:bodyPr wrap="none" fromWordArt="1">
            <a:prstTxWarp prst="textDeflateBottom">
              <a:avLst>
                <a:gd name="adj" fmla="val 76472"/>
              </a:avLst>
            </a:prstTxWarp>
            <a:scene3d>
              <a:camera prst="legacyPerspectiveFront">
                <a:rot lat="19799980" lon="19439992" rev="0"/>
              </a:camera>
              <a:lightRig rig="legacyNormal2" dir="t"/>
            </a:scene3d>
            <a:sp3d extrusionH="354000" prstMaterial="legacyMatte">
              <a:extrusionClr>
                <a:srgbClr val="939676"/>
              </a:extrusionClr>
            </a:sp3d>
          </a:bodyPr>
          <a:lstStyle/>
          <a:p>
            <a:pPr algn="ctr"/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Kaipouc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 </a:t>
            </a:r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Jisu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 </a:t>
            </a:r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guang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 </a:t>
            </a:r>
            <a:r>
              <a:rPr lang="en-US" sz="3600" kern="10" dirty="0" err="1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tho</a:t>
            </a:r>
            <a:r>
              <a:rPr lang="en-US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740012"/>
                    </a:gs>
                    <a:gs pos="50000">
                      <a:srgbClr val="FC0128"/>
                    </a:gs>
                    <a:gs pos="100000">
                      <a:srgbClr val="740012"/>
                    </a:gs>
                  </a:gsLst>
                  <a:lin ang="5400000" scaled="1"/>
                </a:gradFill>
                <a:latin typeface="Impact"/>
                <a:ea typeface="Impact"/>
                <a:cs typeface="Impact"/>
              </a:rPr>
              <a:t>!</a:t>
            </a:r>
          </a:p>
        </p:txBody>
      </p:sp>
      <p:sp>
        <p:nvSpPr>
          <p:cNvPr id="168967" name="Text Box 10"/>
          <p:cNvSpPr txBox="1">
            <a:spLocks noChangeArrowheads="1"/>
          </p:cNvSpPr>
          <p:nvPr/>
        </p:nvSpPr>
        <p:spPr bwMode="auto">
          <a:xfrm>
            <a:off x="858838" y="7443788"/>
            <a:ext cx="91916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68968" name="Rectangle 11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68969" name="Text Box 12"/>
          <p:cNvSpPr txBox="1">
            <a:spLocks noChangeArrowheads="1"/>
          </p:cNvSpPr>
          <p:nvPr/>
        </p:nvSpPr>
        <p:spPr bwMode="auto">
          <a:xfrm>
            <a:off x="9229725" y="741680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80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09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" y="3175"/>
            <a:ext cx="10077450" cy="776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1010" name="Rectangle 2"/>
          <p:cNvSpPr>
            <a:spLocks noChangeArrowheads="1"/>
          </p:cNvSpPr>
          <p:nvPr/>
        </p:nvSpPr>
        <p:spPr bwMode="auto">
          <a:xfrm>
            <a:off x="7164388" y="379413"/>
            <a:ext cx="5222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1011" name="Picture 3"/>
          <p:cNvSpPr>
            <a:spLocks noChangeAspect="1" noChangeArrowheads="1"/>
          </p:cNvSpPr>
          <p:nvPr/>
        </p:nvSpPr>
        <p:spPr bwMode="auto">
          <a:xfrm>
            <a:off x="2052638" y="430213"/>
            <a:ext cx="5695950" cy="6415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77" tIns="45637" rIns="91277" bIns="45637"/>
          <a:lstStyle/>
          <a:p>
            <a:endParaRPr lang="en-US"/>
          </a:p>
        </p:txBody>
      </p:sp>
      <p:sp>
        <p:nvSpPr>
          <p:cNvPr id="171012" name="Text Box 6"/>
          <p:cNvSpPr txBox="1">
            <a:spLocks noChangeArrowheads="1"/>
          </p:cNvSpPr>
          <p:nvPr/>
        </p:nvSpPr>
        <p:spPr bwMode="auto">
          <a:xfrm>
            <a:off x="858838" y="7432675"/>
            <a:ext cx="91916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71013" name="Rectangle 7"/>
          <p:cNvSpPr>
            <a:spLocks noChangeArrowheads="1"/>
          </p:cNvSpPr>
          <p:nvPr/>
        </p:nvSpPr>
        <p:spPr bwMode="auto">
          <a:xfrm>
            <a:off x="8694738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71014" name="Text Box 8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81</a:t>
            </a:r>
          </a:p>
        </p:txBody>
      </p:sp>
      <p:sp>
        <p:nvSpPr>
          <p:cNvPr id="84997" name="Text Box 5"/>
          <p:cNvSpPr txBox="1">
            <a:spLocks noChangeArrowheads="1"/>
          </p:cNvSpPr>
          <p:nvPr/>
        </p:nvSpPr>
        <p:spPr bwMode="auto">
          <a:xfrm>
            <a:off x="808038" y="6717818"/>
            <a:ext cx="5445298" cy="586753"/>
          </a:xfrm>
          <a:prstGeom prst="rect">
            <a:avLst/>
          </a:prstGeom>
          <a:solidFill>
            <a:srgbClr val="4618C6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defRPr/>
            </a:pPr>
            <a:r>
              <a:rPr lang="en-GB" sz="3200" b="1" dirty="0">
                <a:solidFill>
                  <a:srgbClr val="FFFF00"/>
                </a:solidFill>
                <a:latin typeface="Comic Sans MS" charset="0"/>
              </a:rPr>
              <a:t>KATHAI NKHAVMEI #35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686972-58A0-455D-9AA5-D7A8C4F53D46}"/>
              </a:ext>
            </a:extLst>
          </p:cNvPr>
          <p:cNvGrpSpPr/>
          <p:nvPr/>
        </p:nvGrpSpPr>
        <p:grpSpPr>
          <a:xfrm>
            <a:off x="2171700" y="69776"/>
            <a:ext cx="5695950" cy="6297190"/>
            <a:chOff x="2171700" y="69776"/>
            <a:chExt cx="5695950" cy="629719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84743F8-9555-4784-8D33-8C8058CF5A2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71700" y="69776"/>
              <a:ext cx="5695950" cy="6297190"/>
            </a:xfrm>
            <a:prstGeom prst="rect">
              <a:avLst/>
            </a:prstGeom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43C0ADC-F011-4AB0-A401-B2D924F3C4CE}"/>
                </a:ext>
              </a:extLst>
            </p:cNvPr>
            <p:cNvSpPr txBox="1"/>
            <p:nvPr/>
          </p:nvSpPr>
          <p:spPr>
            <a:xfrm>
              <a:off x="4021089" y="3310136"/>
              <a:ext cx="720080" cy="29270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b="1" dirty="0" err="1">
                  <a:solidFill>
                    <a:schemeClr val="tx1"/>
                  </a:solidFill>
                </a:rPr>
                <a:t>Kande</a:t>
              </a: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4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19" t="16667" r="23611" b="10156"/>
          <a:stretch>
            <a:fillRect/>
          </a:stretch>
        </p:blipFill>
        <p:spPr bwMode="auto">
          <a:xfrm>
            <a:off x="919163" y="1878013"/>
            <a:ext cx="3825875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305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75"/>
            <a:ext cx="10058400" cy="776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3060" name="Rectangle 3"/>
          <p:cNvSpPr>
            <a:spLocks noChangeArrowheads="1"/>
          </p:cNvSpPr>
          <p:nvPr/>
        </p:nvSpPr>
        <p:spPr bwMode="auto">
          <a:xfrm>
            <a:off x="7164388" y="381000"/>
            <a:ext cx="5222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3061" name="Picture 4"/>
          <p:cNvSpPr>
            <a:spLocks noChangeAspect="1" noChangeArrowheads="1"/>
          </p:cNvSpPr>
          <p:nvPr/>
        </p:nvSpPr>
        <p:spPr bwMode="auto">
          <a:xfrm>
            <a:off x="5253038" y="1892300"/>
            <a:ext cx="3798887" cy="5075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277" tIns="45637" rIns="91277" bIns="45637"/>
          <a:lstStyle/>
          <a:p>
            <a:endParaRPr lang="en-US"/>
          </a:p>
        </p:txBody>
      </p:sp>
      <p:sp>
        <p:nvSpPr>
          <p:cNvPr id="173062" name="Rectangle 5"/>
          <p:cNvSpPr>
            <a:spLocks noChangeArrowheads="1"/>
          </p:cNvSpPr>
          <p:nvPr/>
        </p:nvSpPr>
        <p:spPr bwMode="auto">
          <a:xfrm>
            <a:off x="831850" y="1263650"/>
            <a:ext cx="8394700" cy="649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65000"/>
              </a:lnSpc>
              <a:spcBef>
                <a:spcPts val="1750"/>
              </a:spcBef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US" altLang="ja-JP" sz="2800" b="1" i="1" dirty="0">
                <a:solidFill>
                  <a:srgbClr val="000000"/>
                </a:solidFill>
                <a:latin typeface="Helvetica" charset="0"/>
              </a:rPr>
              <a:t>“NANGTUANG BAIBAL TUANG BUK</a:t>
            </a:r>
            <a:r>
              <a:rPr lang="en-GB" altLang="ja-JP" sz="2800" b="1" i="1" dirty="0">
                <a:solidFill>
                  <a:srgbClr val="000000"/>
                </a:solidFill>
                <a:latin typeface="Helvetica" charset="0"/>
              </a:rPr>
              <a:t>66 DUANCTHAUMEI"</a:t>
            </a:r>
            <a:endParaRPr lang="en-GB" sz="2800" b="1" i="1" dirty="0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86022" name="Rectangle 6"/>
          <p:cNvSpPr>
            <a:spLocks noChangeArrowheads="1"/>
          </p:cNvSpPr>
          <p:nvPr/>
        </p:nvSpPr>
        <p:spPr bwMode="auto">
          <a:xfrm>
            <a:off x="889000" y="1846263"/>
            <a:ext cx="3878263" cy="5146675"/>
          </a:xfrm>
          <a:prstGeom prst="rect">
            <a:avLst/>
          </a:prstGeom>
          <a:noFill/>
          <a:ln w="50760">
            <a:solidFill>
              <a:srgbClr val="00279F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919191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73065" name="Rectangle 9"/>
          <p:cNvSpPr>
            <a:spLocks noChangeArrowheads="1"/>
          </p:cNvSpPr>
          <p:nvPr/>
        </p:nvSpPr>
        <p:spPr bwMode="auto">
          <a:xfrm>
            <a:off x="1154113" y="273050"/>
            <a:ext cx="7807325" cy="827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 algn="ctr">
              <a:lnSpc>
                <a:spcPct val="100000"/>
              </a:lnSpc>
              <a:spcBef>
                <a:spcPts val="3000"/>
              </a:spcBef>
              <a:buClr>
                <a:srgbClr val="4618C6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800" b="1" i="1" dirty="0">
                <a:solidFill>
                  <a:srgbClr val="4618C6"/>
                </a:solidFill>
                <a:latin typeface="Kosher-Normal" charset="0"/>
              </a:rPr>
              <a:t>BAIBAL... KABISWMEI</a:t>
            </a:r>
          </a:p>
        </p:txBody>
      </p:sp>
      <p:sp>
        <p:nvSpPr>
          <p:cNvPr id="173066" name="Rectangle 10"/>
          <p:cNvSpPr>
            <a:spLocks noChangeArrowheads="1"/>
          </p:cNvSpPr>
          <p:nvPr/>
        </p:nvSpPr>
        <p:spPr bwMode="auto">
          <a:xfrm>
            <a:off x="7550150" y="366713"/>
            <a:ext cx="3365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1125"/>
              </a:spcBef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800" i="1">
                <a:solidFill>
                  <a:srgbClr val="000000"/>
                </a:solidFill>
                <a:latin typeface="Helvetica" charset="0"/>
              </a:rPr>
              <a:t>®</a:t>
            </a:r>
          </a:p>
        </p:txBody>
      </p:sp>
      <p:sp>
        <p:nvSpPr>
          <p:cNvPr id="173067" name="Text Box 11"/>
          <p:cNvSpPr txBox="1">
            <a:spLocks noChangeArrowheads="1"/>
          </p:cNvSpPr>
          <p:nvPr/>
        </p:nvSpPr>
        <p:spPr bwMode="auto">
          <a:xfrm>
            <a:off x="8391525" y="6904038"/>
            <a:ext cx="1244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3068" name="Text Box 12"/>
          <p:cNvSpPr txBox="1">
            <a:spLocks noChangeArrowheads="1"/>
          </p:cNvSpPr>
          <p:nvPr/>
        </p:nvSpPr>
        <p:spPr bwMode="auto">
          <a:xfrm>
            <a:off x="9691688" y="6350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3069" name="Text Box 13"/>
          <p:cNvSpPr txBox="1">
            <a:spLocks noChangeArrowheads="1"/>
          </p:cNvSpPr>
          <p:nvPr/>
        </p:nvSpPr>
        <p:spPr bwMode="auto">
          <a:xfrm>
            <a:off x="9690100" y="7264400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3070" name="Text Box 14"/>
          <p:cNvSpPr txBox="1">
            <a:spLocks noChangeArrowheads="1"/>
          </p:cNvSpPr>
          <p:nvPr/>
        </p:nvSpPr>
        <p:spPr bwMode="auto">
          <a:xfrm>
            <a:off x="900113" y="7432675"/>
            <a:ext cx="919162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73071" name="Rectangle 15"/>
          <p:cNvSpPr>
            <a:spLocks noChangeArrowheads="1"/>
          </p:cNvSpPr>
          <p:nvPr/>
        </p:nvSpPr>
        <p:spPr bwMode="auto">
          <a:xfrm>
            <a:off x="8697913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73072" name="Text Box 16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82</a:t>
            </a:r>
          </a:p>
        </p:txBody>
      </p:sp>
      <p:sp>
        <p:nvSpPr>
          <p:cNvPr id="173075" name="Rectangle 7"/>
          <p:cNvSpPr>
            <a:spLocks noChangeArrowheads="1"/>
          </p:cNvSpPr>
          <p:nvPr/>
        </p:nvSpPr>
        <p:spPr bwMode="auto">
          <a:xfrm>
            <a:off x="5207000" y="1846263"/>
            <a:ext cx="3878263" cy="5146675"/>
          </a:xfrm>
          <a:prstGeom prst="rect">
            <a:avLst/>
          </a:prstGeom>
          <a:noFill/>
          <a:ln w="50760">
            <a:solidFill>
              <a:srgbClr val="00279F"/>
            </a:solidFill>
            <a:miter lim="800000"/>
            <a:headEnd/>
            <a:tailEnd/>
          </a:ln>
          <a:effectLst>
            <a:outerShdw dist="107933" dir="2700000" algn="ctr" rotWithShape="0">
              <a:srgbClr val="91919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28" tIns="45662" rIns="91328" bIns="45662" anchor="ctr"/>
          <a:lstStyle/>
          <a:p>
            <a:pPr defTabSz="454025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91D769E-9867-422C-B103-8AAFF2D69F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82425" y="1902650"/>
            <a:ext cx="3814092" cy="5079894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D0E88EBE-013F-400F-B22B-337708E55F58}"/>
              </a:ext>
            </a:extLst>
          </p:cNvPr>
          <p:cNvGrpSpPr/>
          <p:nvPr/>
        </p:nvGrpSpPr>
        <p:grpSpPr>
          <a:xfrm>
            <a:off x="5314859" y="1935370"/>
            <a:ext cx="3828157" cy="5108575"/>
            <a:chOff x="2171700" y="69776"/>
            <a:chExt cx="5695950" cy="6297190"/>
          </a:xfrm>
        </p:grpSpPr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A417CD20-D7BE-44DC-86FB-3FB1DC0DF04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171700" y="69776"/>
              <a:ext cx="5695950" cy="6297190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C34F46C-0238-401A-8465-22285E0F48C0}"/>
                </a:ext>
              </a:extLst>
            </p:cNvPr>
            <p:cNvSpPr txBox="1"/>
            <p:nvPr/>
          </p:nvSpPr>
          <p:spPr>
            <a:xfrm>
              <a:off x="4021089" y="3310136"/>
              <a:ext cx="720080" cy="29270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b="1" dirty="0" err="1">
                  <a:solidFill>
                    <a:schemeClr val="tx1"/>
                  </a:solidFill>
                </a:rPr>
                <a:t>Kande</a:t>
              </a: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86035" name="Text Box 19"/>
          <p:cNvSpPr txBox="1">
            <a:spLocks noChangeArrowheads="1"/>
          </p:cNvSpPr>
          <p:nvPr/>
        </p:nvSpPr>
        <p:spPr bwMode="auto">
          <a:xfrm>
            <a:off x="1212776" y="6617805"/>
            <a:ext cx="7578724" cy="586753"/>
          </a:xfrm>
          <a:prstGeom prst="rect">
            <a:avLst/>
          </a:prstGeom>
          <a:solidFill>
            <a:srgbClr val="4618C6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2000"/>
              </a:spcBef>
              <a:buClr>
                <a:srgbClr val="FFFF00"/>
              </a:buClr>
              <a:defRPr/>
            </a:pPr>
            <a:r>
              <a:rPr lang="en-GB" sz="3200" b="1" dirty="0">
                <a:solidFill>
                  <a:srgbClr val="FFFF00"/>
                </a:solidFill>
                <a:latin typeface="Comic Sans MS" charset="0"/>
              </a:rPr>
              <a:t>KATHAI NKHAVMEI #34 </a:t>
            </a:r>
            <a:r>
              <a:rPr lang="en-GB" sz="3200" b="1" dirty="0" err="1">
                <a:solidFill>
                  <a:srgbClr val="FFFF00"/>
                </a:solidFill>
                <a:latin typeface="Comic Sans MS" charset="0"/>
              </a:rPr>
              <a:t>lev</a:t>
            </a:r>
            <a:r>
              <a:rPr lang="en-GB" sz="3200" b="1" dirty="0">
                <a:solidFill>
                  <a:srgbClr val="FFFF00"/>
                </a:solidFill>
                <a:latin typeface="Comic Sans MS" charset="0"/>
              </a:rPr>
              <a:t> #35 </a:t>
            </a:r>
          </a:p>
        </p:txBody>
      </p:sp>
      <p:sp>
        <p:nvSpPr>
          <p:cNvPr id="173074" name="Rectangle 18"/>
          <p:cNvSpPr>
            <a:spLocks noChangeArrowheads="1"/>
          </p:cNvSpPr>
          <p:nvPr/>
        </p:nvSpPr>
        <p:spPr bwMode="auto">
          <a:xfrm>
            <a:off x="1441450" y="3167063"/>
            <a:ext cx="2765425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80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900" b="1" i="1" dirty="0">
                <a:solidFill>
                  <a:srgbClr val="FC0128"/>
                </a:solidFill>
                <a:latin typeface="Helvetica" charset="0"/>
              </a:rPr>
              <a:t>LG</a:t>
            </a:r>
          </a:p>
        </p:txBody>
      </p:sp>
      <p:sp>
        <p:nvSpPr>
          <p:cNvPr id="173064" name="Rectangle 8"/>
          <p:cNvSpPr>
            <a:spLocks noChangeArrowheads="1"/>
          </p:cNvSpPr>
          <p:nvPr/>
        </p:nvSpPr>
        <p:spPr bwMode="auto">
          <a:xfrm>
            <a:off x="5948363" y="3195638"/>
            <a:ext cx="2879725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176" tIns="44189" rIns="90176" bIns="44189">
            <a:spAutoFit/>
          </a:bodyPr>
          <a:lstStyle/>
          <a:p>
            <a:pPr>
              <a:lnSpc>
                <a:spcPct val="100000"/>
              </a:lnSpc>
              <a:spcBef>
                <a:spcPts val="8050"/>
              </a:spcBef>
              <a:buClr>
                <a:srgbClr val="FC012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900" b="1" i="1" dirty="0">
                <a:solidFill>
                  <a:srgbClr val="FC0128"/>
                </a:solidFill>
                <a:latin typeface="Helvetica" charset="0"/>
              </a:rPr>
              <a:t>LT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6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6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h/2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1"/>
          <p:cNvSpPr>
            <a:spLocks noChangeArrowheads="1"/>
          </p:cNvSpPr>
          <p:nvPr/>
        </p:nvSpPr>
        <p:spPr bwMode="auto">
          <a:xfrm>
            <a:off x="14288" y="0"/>
            <a:ext cx="10058400" cy="777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5106" name="Rectangle 2"/>
          <p:cNvSpPr>
            <a:spLocks noChangeArrowheads="1"/>
          </p:cNvSpPr>
          <p:nvPr/>
        </p:nvSpPr>
        <p:spPr bwMode="auto">
          <a:xfrm rot="-5400000">
            <a:off x="8869363" y="5753124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5107" name="Rectangle 3"/>
          <p:cNvSpPr>
            <a:spLocks noChangeArrowheads="1"/>
          </p:cNvSpPr>
          <p:nvPr/>
        </p:nvSpPr>
        <p:spPr bwMode="auto">
          <a:xfrm rot="-5400000">
            <a:off x="9024937" y="5767412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5108" name="Rectangle 4"/>
          <p:cNvSpPr>
            <a:spLocks noChangeArrowheads="1"/>
          </p:cNvSpPr>
          <p:nvPr/>
        </p:nvSpPr>
        <p:spPr bwMode="auto">
          <a:xfrm>
            <a:off x="8212138" y="2505075"/>
            <a:ext cx="223837" cy="448310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75109" name="Rectangle 5"/>
          <p:cNvSpPr>
            <a:spLocks noChangeArrowheads="1"/>
          </p:cNvSpPr>
          <p:nvPr/>
        </p:nvSpPr>
        <p:spPr bwMode="auto">
          <a:xfrm>
            <a:off x="1792288" y="2489224"/>
            <a:ext cx="6646862" cy="26828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75110" name="Rectangle 6"/>
          <p:cNvSpPr>
            <a:spLocks noChangeArrowheads="1"/>
          </p:cNvSpPr>
          <p:nvPr/>
        </p:nvSpPr>
        <p:spPr bwMode="auto">
          <a:xfrm>
            <a:off x="1803400" y="6716713"/>
            <a:ext cx="6418263" cy="268287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pic>
        <p:nvPicPr>
          <p:cNvPr id="175111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75" y="2409825"/>
            <a:ext cx="331788" cy="513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5112" name="Rectangle 8"/>
          <p:cNvSpPr>
            <a:spLocks noChangeArrowheads="1"/>
          </p:cNvSpPr>
          <p:nvPr/>
        </p:nvSpPr>
        <p:spPr bwMode="auto">
          <a:xfrm>
            <a:off x="1790700" y="2481263"/>
            <a:ext cx="179388" cy="449421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75113" name="Rectangle 9"/>
          <p:cNvSpPr>
            <a:spLocks noChangeArrowheads="1"/>
          </p:cNvSpPr>
          <p:nvPr/>
        </p:nvSpPr>
        <p:spPr bwMode="auto">
          <a:xfrm rot="-5400000">
            <a:off x="8869363" y="5753124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5114" name="Rectangle 10"/>
          <p:cNvSpPr>
            <a:spLocks noChangeArrowheads="1"/>
          </p:cNvSpPr>
          <p:nvPr/>
        </p:nvSpPr>
        <p:spPr bwMode="auto">
          <a:xfrm rot="-5400000">
            <a:off x="9024937" y="5767412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75115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0238" y="2387600"/>
            <a:ext cx="331787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5116" name="Rectangle 12"/>
          <p:cNvSpPr>
            <a:spLocks noChangeArrowheads="1"/>
          </p:cNvSpPr>
          <p:nvPr/>
        </p:nvSpPr>
        <p:spPr bwMode="auto">
          <a:xfrm>
            <a:off x="5727700" y="2106637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5117" name="Rectangle 13"/>
          <p:cNvSpPr>
            <a:spLocks noChangeArrowheads="1"/>
          </p:cNvSpPr>
          <p:nvPr/>
        </p:nvSpPr>
        <p:spPr bwMode="auto">
          <a:xfrm>
            <a:off x="5727700" y="2106637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87054" name="Picture 1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35138" y="2235200"/>
            <a:ext cx="331787" cy="5218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7819" dir="2700000" algn="ctr" rotWithShape="0">
              <a:srgbClr val="00AE00"/>
            </a:outerShdw>
          </a:effectLst>
        </p:spPr>
      </p:pic>
      <p:pic>
        <p:nvPicPr>
          <p:cNvPr id="175119" name="Picture 1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6075" y="2117725"/>
            <a:ext cx="331788" cy="528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20" name="Picture 1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1975" y="2392363"/>
            <a:ext cx="331788" cy="516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21" name="Picture 1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75" y="2335213"/>
            <a:ext cx="331788" cy="517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22" name="Picture 1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2451100"/>
            <a:ext cx="331788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23" name="Picture 1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0" y="2406650"/>
            <a:ext cx="331788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5124" name="Text Box 20"/>
          <p:cNvSpPr txBox="1">
            <a:spLocks noChangeArrowheads="1"/>
          </p:cNvSpPr>
          <p:nvPr/>
        </p:nvSpPr>
        <p:spPr bwMode="auto">
          <a:xfrm>
            <a:off x="133350" y="120650"/>
            <a:ext cx="3406775" cy="1349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FFFF"/>
              </a:buClr>
            </a:pPr>
            <a:r>
              <a:rPr lang="en-US" sz="2700" b="1" dirty="0">
                <a:solidFill>
                  <a:srgbClr val="FFFFFF"/>
                </a:solidFill>
                <a:latin typeface="Arial" charset="0"/>
              </a:rPr>
              <a:t>BAIBAL RUANVRY TUANG PHEYLANGH</a:t>
            </a:r>
            <a:endParaRPr lang="en-GB" sz="2700" b="1" dirty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75125" name="Group 21"/>
          <p:cNvGrpSpPr>
            <a:grpSpLocks/>
          </p:cNvGrpSpPr>
          <p:nvPr/>
        </p:nvGrpSpPr>
        <p:grpSpPr bwMode="auto">
          <a:xfrm>
            <a:off x="2308225" y="2949599"/>
            <a:ext cx="7143750" cy="1062038"/>
            <a:chOff x="1454" y="1848"/>
            <a:chExt cx="4500" cy="669"/>
          </a:xfrm>
        </p:grpSpPr>
        <p:pic>
          <p:nvPicPr>
            <p:cNvPr id="87062" name="Picture 22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54" y="193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63" name="Picture 23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98" y="2029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64" name="Picture 24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120"/>
              <a:ext cx="4457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65" name="Picture 25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9" y="22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66" name="Picture 26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3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67" name="Picture 27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6" y="184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75126" name="Group 28"/>
          <p:cNvGrpSpPr>
            <a:grpSpLocks/>
          </p:cNvGrpSpPr>
          <p:nvPr/>
        </p:nvGrpSpPr>
        <p:grpSpPr bwMode="auto">
          <a:xfrm>
            <a:off x="3121025" y="4105299"/>
            <a:ext cx="6229350" cy="758825"/>
            <a:chOff x="1966" y="2576"/>
            <a:chExt cx="3924" cy="478"/>
          </a:xfrm>
        </p:grpSpPr>
        <p:pic>
          <p:nvPicPr>
            <p:cNvPr id="87069" name="Picture 29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85" y="257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0" name="Picture 30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66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1" name="Picture 31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94" y="274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2" name="Picture 32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83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75127" name="Group 33"/>
          <p:cNvGrpSpPr>
            <a:grpSpLocks/>
          </p:cNvGrpSpPr>
          <p:nvPr/>
        </p:nvGrpSpPr>
        <p:grpSpPr bwMode="auto">
          <a:xfrm>
            <a:off x="4335463" y="4978424"/>
            <a:ext cx="5140325" cy="688975"/>
            <a:chOff x="2731" y="3126"/>
            <a:chExt cx="3238" cy="434"/>
          </a:xfrm>
        </p:grpSpPr>
        <p:pic>
          <p:nvPicPr>
            <p:cNvPr id="87074" name="Picture 3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84" y="3134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5" name="Picture 35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58" y="3215"/>
              <a:ext cx="3183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6" name="Picture 36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31" y="3296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77" name="Picture 37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48" y="3369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pic>
        <p:nvPicPr>
          <p:cNvPr id="175128" name="Picture 3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6538" y="2392363"/>
            <a:ext cx="33178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175129" name="Group 39"/>
          <p:cNvGrpSpPr>
            <a:grpSpLocks/>
          </p:cNvGrpSpPr>
          <p:nvPr/>
        </p:nvGrpSpPr>
        <p:grpSpPr bwMode="auto">
          <a:xfrm>
            <a:off x="4214813" y="5827737"/>
            <a:ext cx="5165725" cy="703262"/>
            <a:chOff x="2655" y="3661"/>
            <a:chExt cx="3254" cy="443"/>
          </a:xfrm>
        </p:grpSpPr>
        <p:pic>
          <p:nvPicPr>
            <p:cNvPr id="87080" name="Picture 40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65" y="3667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81" name="Picture 41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48" y="3749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82" name="Picture 42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817" y="3831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87083" name="Picture 43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57" y="3912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sp>
          <p:nvSpPr>
            <p:cNvPr id="175214" name="Text Box 44"/>
            <p:cNvSpPr txBox="1">
              <a:spLocks noChangeArrowheads="1"/>
            </p:cNvSpPr>
            <p:nvPr/>
          </p:nvSpPr>
          <p:spPr bwMode="auto">
            <a:xfrm>
              <a:off x="2655" y="3684"/>
              <a:ext cx="2601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endParaRPr lang="en-US"/>
            </a:p>
          </p:txBody>
        </p:sp>
      </p:grpSp>
      <p:pic>
        <p:nvPicPr>
          <p:cNvPr id="175130" name="Picture 4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2328863"/>
            <a:ext cx="331788" cy="521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31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0" y="2460625"/>
            <a:ext cx="331788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32" name="Picture 4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325" y="2349500"/>
            <a:ext cx="331788" cy="511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33" name="Picture 4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575" y="2378075"/>
            <a:ext cx="331788" cy="504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34" name="Picture 4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7588" y="2398713"/>
            <a:ext cx="331787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5135" name="Picture 5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263" y="2460625"/>
            <a:ext cx="33178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74112" name="Text Box 51"/>
          <p:cNvSpPr txBox="1">
            <a:spLocks noChangeArrowheads="1"/>
          </p:cNvSpPr>
          <p:nvPr/>
        </p:nvSpPr>
        <p:spPr bwMode="auto">
          <a:xfrm>
            <a:off x="3355975" y="4248075"/>
            <a:ext cx="35575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KADIC LATDYNG</a:t>
            </a:r>
          </a:p>
        </p:txBody>
      </p:sp>
      <p:sp>
        <p:nvSpPr>
          <p:cNvPr id="174113" name="Text Box 52"/>
          <p:cNvSpPr txBox="1">
            <a:spLocks noChangeArrowheads="1"/>
          </p:cNvSpPr>
          <p:nvPr/>
        </p:nvSpPr>
        <p:spPr bwMode="auto">
          <a:xfrm>
            <a:off x="2524125" y="3195562"/>
            <a:ext cx="6937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250"/>
              </a:spcBef>
              <a:buClr>
                <a:srgbClr val="618FFD"/>
              </a:buClr>
              <a:defRPr/>
            </a:pPr>
            <a:r>
              <a:rPr lang="en-GB" sz="3600" dirty="0">
                <a:solidFill>
                  <a:srgbClr val="618FFD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ABRAHAM LATDYNG</a:t>
            </a:r>
          </a:p>
        </p:txBody>
      </p:sp>
      <p:sp>
        <p:nvSpPr>
          <p:cNvPr id="174114" name="Text Box 53"/>
          <p:cNvSpPr txBox="1">
            <a:spLocks noChangeArrowheads="1"/>
          </p:cNvSpPr>
          <p:nvPr/>
        </p:nvSpPr>
        <p:spPr bwMode="auto">
          <a:xfrm>
            <a:off x="4214813" y="5970512"/>
            <a:ext cx="41290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LATDYNG THANH</a:t>
            </a:r>
          </a:p>
        </p:txBody>
      </p:sp>
      <p:sp>
        <p:nvSpPr>
          <p:cNvPr id="174115" name="Text Box 54"/>
          <p:cNvSpPr txBox="1">
            <a:spLocks noChangeArrowheads="1"/>
          </p:cNvSpPr>
          <p:nvPr/>
        </p:nvSpPr>
        <p:spPr bwMode="auto">
          <a:xfrm>
            <a:off x="4189413" y="5118025"/>
            <a:ext cx="4864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DAVID LATDYNG</a:t>
            </a:r>
          </a:p>
        </p:txBody>
      </p:sp>
      <p:sp>
        <p:nvSpPr>
          <p:cNvPr id="175140" name="Rectangle 55"/>
          <p:cNvSpPr>
            <a:spLocks noChangeArrowheads="1"/>
          </p:cNvSpPr>
          <p:nvPr/>
        </p:nvSpPr>
        <p:spPr bwMode="auto">
          <a:xfrm rot="-3660000">
            <a:off x="5254588" y="1854017"/>
            <a:ext cx="2508739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EA18"/>
                </a:solidFill>
                <a:latin typeface="Arial" charset="0"/>
              </a:rPr>
              <a:t>LAUZIUNAC NOWSUANHMEI NGAI TAEKTU</a:t>
            </a:r>
          </a:p>
        </p:txBody>
      </p:sp>
      <p:sp>
        <p:nvSpPr>
          <p:cNvPr id="175141" name="Rectangle 56"/>
          <p:cNvSpPr>
            <a:spLocks noChangeArrowheads="1"/>
          </p:cNvSpPr>
          <p:nvPr/>
        </p:nvSpPr>
        <p:spPr bwMode="auto">
          <a:xfrm rot="-3660000">
            <a:off x="6380693" y="1689052"/>
            <a:ext cx="1367362" cy="14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11B0C5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11B0C5"/>
                </a:solidFill>
                <a:latin typeface="Arial" charset="0"/>
              </a:rPr>
              <a:t>GUANG KANEIMEI</a:t>
            </a:r>
          </a:p>
        </p:txBody>
      </p:sp>
      <p:sp>
        <p:nvSpPr>
          <p:cNvPr id="175142" name="Rectangle 57"/>
          <p:cNvSpPr>
            <a:spLocks noChangeArrowheads="1"/>
          </p:cNvSpPr>
          <p:nvPr/>
        </p:nvSpPr>
        <p:spPr bwMode="auto">
          <a:xfrm rot="-3660000">
            <a:off x="6263742" y="1675736"/>
            <a:ext cx="237561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08F22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08F220"/>
                </a:solidFill>
                <a:latin typeface="Arial" charset="0"/>
              </a:rPr>
              <a:t>KHRISTA KANDIH KHOU GUANGHTUMEI</a:t>
            </a:r>
          </a:p>
        </p:txBody>
      </p:sp>
      <p:sp>
        <p:nvSpPr>
          <p:cNvPr id="175143" name="Rectangle 58"/>
          <p:cNvSpPr>
            <a:spLocks noChangeArrowheads="1"/>
          </p:cNvSpPr>
          <p:nvPr/>
        </p:nvSpPr>
        <p:spPr bwMode="auto">
          <a:xfrm rot="-3660000">
            <a:off x="6191199" y="2048101"/>
            <a:ext cx="2889527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FFFF"/>
                </a:solidFill>
                <a:latin typeface="Arial" charset="0"/>
              </a:rPr>
              <a:t>DAIHMEI MPHUANVMEI  GUANGC BAMPAENG LATZAN</a:t>
            </a:r>
          </a:p>
        </p:txBody>
      </p:sp>
      <p:sp>
        <p:nvSpPr>
          <p:cNvPr id="175144" name="Rectangle 59"/>
          <p:cNvSpPr>
            <a:spLocks noChangeArrowheads="1"/>
          </p:cNvSpPr>
          <p:nvPr/>
        </p:nvSpPr>
        <p:spPr bwMode="auto">
          <a:xfrm rot="-3660000">
            <a:off x="7161724" y="1719843"/>
            <a:ext cx="2129251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F87B5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87B57"/>
                </a:solidFill>
                <a:latin typeface="Arial" charset="0"/>
              </a:rPr>
              <a:t>KATHANCMEI TINGKAUC LEV KANDIH</a:t>
            </a:r>
          </a:p>
        </p:txBody>
      </p:sp>
      <p:grpSp>
        <p:nvGrpSpPr>
          <p:cNvPr id="175145" name="Group 60"/>
          <p:cNvGrpSpPr>
            <a:grpSpLocks/>
          </p:cNvGrpSpPr>
          <p:nvPr/>
        </p:nvGrpSpPr>
        <p:grpSpPr bwMode="auto">
          <a:xfrm>
            <a:off x="2111375" y="2506663"/>
            <a:ext cx="5861050" cy="4468812"/>
            <a:chOff x="1330" y="1579"/>
            <a:chExt cx="3692" cy="2815"/>
          </a:xfrm>
        </p:grpSpPr>
        <p:grpSp>
          <p:nvGrpSpPr>
            <p:cNvPr id="175178" name="Group 61"/>
            <p:cNvGrpSpPr>
              <a:grpSpLocks/>
            </p:cNvGrpSpPr>
            <p:nvPr/>
          </p:nvGrpSpPr>
          <p:grpSpPr bwMode="auto">
            <a:xfrm>
              <a:off x="1330" y="1579"/>
              <a:ext cx="3674" cy="169"/>
              <a:chOff x="1330" y="1579"/>
              <a:chExt cx="3674" cy="169"/>
            </a:xfrm>
          </p:grpSpPr>
          <p:sp>
            <p:nvSpPr>
              <p:cNvPr id="87102" name="AutoShape 62"/>
              <p:cNvSpPr>
                <a:spLocks noChangeArrowheads="1"/>
              </p:cNvSpPr>
              <p:nvPr/>
            </p:nvSpPr>
            <p:spPr bwMode="auto">
              <a:xfrm rot="19740000">
                <a:off x="1351" y="1614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3" name="AutoShape 63"/>
              <p:cNvSpPr>
                <a:spLocks noChangeArrowheads="1"/>
              </p:cNvSpPr>
              <p:nvPr/>
            </p:nvSpPr>
            <p:spPr bwMode="auto">
              <a:xfrm rot="19740000">
                <a:off x="1600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4" name="AutoShape 64"/>
              <p:cNvSpPr>
                <a:spLocks noChangeArrowheads="1"/>
              </p:cNvSpPr>
              <p:nvPr/>
            </p:nvSpPr>
            <p:spPr bwMode="auto">
              <a:xfrm rot="19740000">
                <a:off x="1857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5" name="AutoShape 65"/>
              <p:cNvSpPr>
                <a:spLocks noChangeArrowheads="1"/>
              </p:cNvSpPr>
              <p:nvPr/>
            </p:nvSpPr>
            <p:spPr bwMode="auto">
              <a:xfrm rot="19740000">
                <a:off x="2108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6" name="AutoShape 66"/>
              <p:cNvSpPr>
                <a:spLocks noChangeArrowheads="1"/>
              </p:cNvSpPr>
              <p:nvPr/>
            </p:nvSpPr>
            <p:spPr bwMode="auto">
              <a:xfrm rot="19740000">
                <a:off x="2345" y="161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7" name="AutoShape 67"/>
              <p:cNvSpPr>
                <a:spLocks noChangeArrowheads="1"/>
              </p:cNvSpPr>
              <p:nvPr/>
            </p:nvSpPr>
            <p:spPr bwMode="auto">
              <a:xfrm rot="19740000">
                <a:off x="2609" y="1603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8" name="AutoShape 68"/>
              <p:cNvSpPr>
                <a:spLocks noChangeArrowheads="1"/>
              </p:cNvSpPr>
              <p:nvPr/>
            </p:nvSpPr>
            <p:spPr bwMode="auto">
              <a:xfrm rot="19740000">
                <a:off x="285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09" name="AutoShape 69"/>
              <p:cNvSpPr>
                <a:spLocks noChangeArrowheads="1"/>
              </p:cNvSpPr>
              <p:nvPr/>
            </p:nvSpPr>
            <p:spPr bwMode="auto">
              <a:xfrm rot="19740000">
                <a:off x="3107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0" name="AutoShape 70"/>
              <p:cNvSpPr>
                <a:spLocks noChangeArrowheads="1"/>
              </p:cNvSpPr>
              <p:nvPr/>
            </p:nvSpPr>
            <p:spPr bwMode="auto">
              <a:xfrm rot="19740000">
                <a:off x="3362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1" name="AutoShape 71"/>
              <p:cNvSpPr>
                <a:spLocks noChangeArrowheads="1"/>
              </p:cNvSpPr>
              <p:nvPr/>
            </p:nvSpPr>
            <p:spPr bwMode="auto">
              <a:xfrm rot="19740000">
                <a:off x="363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2" name="AutoShape 72"/>
              <p:cNvSpPr>
                <a:spLocks noChangeArrowheads="1"/>
              </p:cNvSpPr>
              <p:nvPr/>
            </p:nvSpPr>
            <p:spPr bwMode="auto">
              <a:xfrm rot="19740000">
                <a:off x="3879" y="160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3" name="AutoShape 73"/>
              <p:cNvSpPr>
                <a:spLocks noChangeArrowheads="1"/>
              </p:cNvSpPr>
              <p:nvPr/>
            </p:nvSpPr>
            <p:spPr bwMode="auto">
              <a:xfrm rot="19740000">
                <a:off x="4157" y="160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4" name="AutoShape 74"/>
              <p:cNvSpPr>
                <a:spLocks noChangeArrowheads="1"/>
              </p:cNvSpPr>
              <p:nvPr/>
            </p:nvSpPr>
            <p:spPr bwMode="auto">
              <a:xfrm rot="19740000">
                <a:off x="4404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5" name="AutoShape 75"/>
              <p:cNvSpPr>
                <a:spLocks noChangeArrowheads="1"/>
              </p:cNvSpPr>
              <p:nvPr/>
            </p:nvSpPr>
            <p:spPr bwMode="auto">
              <a:xfrm rot="19740000">
                <a:off x="4655" y="1610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6" name="AutoShape 76"/>
              <p:cNvSpPr>
                <a:spLocks noChangeArrowheads="1"/>
              </p:cNvSpPr>
              <p:nvPr/>
            </p:nvSpPr>
            <p:spPr bwMode="auto">
              <a:xfrm rot="19740000">
                <a:off x="4885" y="159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75179" name="Group 77"/>
            <p:cNvGrpSpPr>
              <a:grpSpLocks/>
            </p:cNvGrpSpPr>
            <p:nvPr/>
          </p:nvGrpSpPr>
          <p:grpSpPr bwMode="auto">
            <a:xfrm>
              <a:off x="1349" y="4246"/>
              <a:ext cx="3674" cy="148"/>
              <a:chOff x="1349" y="4246"/>
              <a:chExt cx="3674" cy="148"/>
            </a:xfrm>
          </p:grpSpPr>
          <p:sp>
            <p:nvSpPr>
              <p:cNvPr id="87118" name="AutoShape 78"/>
              <p:cNvSpPr>
                <a:spLocks noChangeArrowheads="1"/>
              </p:cNvSpPr>
              <p:nvPr/>
            </p:nvSpPr>
            <p:spPr bwMode="auto">
              <a:xfrm rot="12480000">
                <a:off x="1369" y="4262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19" name="AutoShape 79"/>
              <p:cNvSpPr>
                <a:spLocks noChangeArrowheads="1"/>
              </p:cNvSpPr>
              <p:nvPr/>
            </p:nvSpPr>
            <p:spPr bwMode="auto">
              <a:xfrm rot="12480000">
                <a:off x="16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0" name="AutoShape 80"/>
              <p:cNvSpPr>
                <a:spLocks noChangeArrowheads="1"/>
              </p:cNvSpPr>
              <p:nvPr/>
            </p:nvSpPr>
            <p:spPr bwMode="auto">
              <a:xfrm rot="12480000">
                <a:off x="187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1" name="AutoShape 81"/>
              <p:cNvSpPr>
                <a:spLocks noChangeArrowheads="1"/>
              </p:cNvSpPr>
              <p:nvPr/>
            </p:nvSpPr>
            <p:spPr bwMode="auto">
              <a:xfrm rot="12480000">
                <a:off x="213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2" name="AutoShape 82"/>
              <p:cNvSpPr>
                <a:spLocks noChangeArrowheads="1"/>
              </p:cNvSpPr>
              <p:nvPr/>
            </p:nvSpPr>
            <p:spPr bwMode="auto">
              <a:xfrm rot="12480000">
                <a:off x="2366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3" name="AutoShape 83"/>
              <p:cNvSpPr>
                <a:spLocks noChangeArrowheads="1"/>
              </p:cNvSpPr>
              <p:nvPr/>
            </p:nvSpPr>
            <p:spPr bwMode="auto">
              <a:xfrm rot="12480000">
                <a:off x="2627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4" name="AutoShape 84"/>
              <p:cNvSpPr>
                <a:spLocks noChangeArrowheads="1"/>
              </p:cNvSpPr>
              <p:nvPr/>
            </p:nvSpPr>
            <p:spPr bwMode="auto">
              <a:xfrm rot="12480000">
                <a:off x="28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5" name="AutoShape 85"/>
              <p:cNvSpPr>
                <a:spLocks noChangeArrowheads="1"/>
              </p:cNvSpPr>
              <p:nvPr/>
            </p:nvSpPr>
            <p:spPr bwMode="auto">
              <a:xfrm rot="12480000">
                <a:off x="3128" y="4269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6" name="AutoShape 86"/>
              <p:cNvSpPr>
                <a:spLocks noChangeArrowheads="1"/>
              </p:cNvSpPr>
              <p:nvPr/>
            </p:nvSpPr>
            <p:spPr bwMode="auto">
              <a:xfrm rot="12480000">
                <a:off x="3644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7" name="AutoShape 87"/>
              <p:cNvSpPr>
                <a:spLocks noChangeArrowheads="1"/>
              </p:cNvSpPr>
              <p:nvPr/>
            </p:nvSpPr>
            <p:spPr bwMode="auto">
              <a:xfrm rot="12480000">
                <a:off x="339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8" name="AutoShape 88"/>
              <p:cNvSpPr>
                <a:spLocks noChangeArrowheads="1"/>
              </p:cNvSpPr>
              <p:nvPr/>
            </p:nvSpPr>
            <p:spPr bwMode="auto">
              <a:xfrm rot="12480000">
                <a:off x="3899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29" name="AutoShape 89"/>
              <p:cNvSpPr>
                <a:spLocks noChangeArrowheads="1"/>
              </p:cNvSpPr>
              <p:nvPr/>
            </p:nvSpPr>
            <p:spPr bwMode="auto">
              <a:xfrm rot="12480000">
                <a:off x="41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30" name="AutoShape 90"/>
              <p:cNvSpPr>
                <a:spLocks noChangeArrowheads="1"/>
              </p:cNvSpPr>
              <p:nvPr/>
            </p:nvSpPr>
            <p:spPr bwMode="auto">
              <a:xfrm rot="12480000">
                <a:off x="4436" y="4278"/>
                <a:ext cx="92" cy="102"/>
              </a:xfrm>
              <a:prstGeom prst="can">
                <a:avLst>
                  <a:gd name="adj" fmla="val 20721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31" name="AutoShape 91"/>
              <p:cNvSpPr>
                <a:spLocks noChangeArrowheads="1"/>
              </p:cNvSpPr>
              <p:nvPr/>
            </p:nvSpPr>
            <p:spPr bwMode="auto">
              <a:xfrm rot="12480000">
                <a:off x="4683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87132" name="AutoShape 92"/>
              <p:cNvSpPr>
                <a:spLocks noChangeArrowheads="1"/>
              </p:cNvSpPr>
              <p:nvPr/>
            </p:nvSpPr>
            <p:spPr bwMode="auto">
              <a:xfrm rot="12480000">
                <a:off x="49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5146" name="Text Box 93"/>
          <p:cNvSpPr txBox="1">
            <a:spLocks noChangeArrowheads="1"/>
          </p:cNvSpPr>
          <p:nvPr/>
        </p:nvSpPr>
        <p:spPr bwMode="auto">
          <a:xfrm>
            <a:off x="9047163" y="6334125"/>
            <a:ext cx="955675" cy="51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5147" name="Text Box 94"/>
          <p:cNvSpPr txBox="1">
            <a:spLocks noChangeArrowheads="1"/>
          </p:cNvSpPr>
          <p:nvPr/>
        </p:nvSpPr>
        <p:spPr bwMode="auto">
          <a:xfrm>
            <a:off x="5219700" y="1827237"/>
            <a:ext cx="874713" cy="126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3313"/>
              </a:spcBef>
              <a:buClr>
                <a:srgbClr val="FFFFFF"/>
              </a:buClr>
            </a:pPr>
            <a:r>
              <a:rPr lang="en-GB" sz="5300" b="1">
                <a:solidFill>
                  <a:srgbClr val="FFFFFF"/>
                </a:solidFill>
              </a:rPr>
              <a:t>J</a:t>
            </a:r>
          </a:p>
        </p:txBody>
      </p:sp>
      <p:sp>
        <p:nvSpPr>
          <p:cNvPr id="175148" name="Rectangle 95"/>
          <p:cNvSpPr>
            <a:spLocks noChangeArrowheads="1"/>
          </p:cNvSpPr>
          <p:nvPr/>
        </p:nvSpPr>
        <p:spPr bwMode="auto">
          <a:xfrm>
            <a:off x="2522538" y="1552599"/>
            <a:ext cx="1720056" cy="1034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M4</a:t>
            </a:r>
          </a:p>
        </p:txBody>
      </p:sp>
      <p:sp>
        <p:nvSpPr>
          <p:cNvPr id="175149" name="Rectangle 96"/>
          <p:cNvSpPr>
            <a:spLocks noChangeArrowheads="1"/>
          </p:cNvSpPr>
          <p:nvPr/>
        </p:nvSpPr>
        <p:spPr bwMode="auto">
          <a:xfrm>
            <a:off x="3763963" y="1536724"/>
            <a:ext cx="1685925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 D3</a:t>
            </a:r>
          </a:p>
        </p:txBody>
      </p:sp>
      <p:grpSp>
        <p:nvGrpSpPr>
          <p:cNvPr id="175150" name="Group 97"/>
          <p:cNvGrpSpPr>
            <a:grpSpLocks/>
          </p:cNvGrpSpPr>
          <p:nvPr/>
        </p:nvGrpSpPr>
        <p:grpSpPr bwMode="auto">
          <a:xfrm>
            <a:off x="1658938" y="2130449"/>
            <a:ext cx="4059237" cy="863600"/>
            <a:chOff x="1045" y="1332"/>
            <a:chExt cx="2557" cy="544"/>
          </a:xfrm>
        </p:grpSpPr>
        <p:grpSp>
          <p:nvGrpSpPr>
            <p:cNvPr id="175168" name="Group 98"/>
            <p:cNvGrpSpPr>
              <a:grpSpLocks/>
            </p:cNvGrpSpPr>
            <p:nvPr/>
          </p:nvGrpSpPr>
          <p:grpSpPr bwMode="auto">
            <a:xfrm>
              <a:off x="1045" y="1332"/>
              <a:ext cx="2294" cy="544"/>
              <a:chOff x="1045" y="1332"/>
              <a:chExt cx="2294" cy="544"/>
            </a:xfrm>
          </p:grpSpPr>
          <p:sp>
            <p:nvSpPr>
              <p:cNvPr id="175170" name="Rectangle 99"/>
              <p:cNvSpPr>
                <a:spLocks noChangeArrowheads="1"/>
              </p:cNvSpPr>
              <p:nvPr/>
            </p:nvSpPr>
            <p:spPr bwMode="auto">
              <a:xfrm>
                <a:off x="1045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09F32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F09F32"/>
                    </a:solidFill>
                  </a:rPr>
                  <a:t>D</a:t>
                </a:r>
              </a:p>
            </p:txBody>
          </p:sp>
          <p:sp>
            <p:nvSpPr>
              <p:cNvPr id="175171" name="Rectangle 100"/>
              <p:cNvSpPr>
                <a:spLocks noChangeArrowheads="1"/>
              </p:cNvSpPr>
              <p:nvPr/>
            </p:nvSpPr>
            <p:spPr bwMode="auto">
              <a:xfrm>
                <a:off x="1296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A</a:t>
                </a:r>
              </a:p>
            </p:txBody>
          </p:sp>
          <p:sp>
            <p:nvSpPr>
              <p:cNvPr id="175172" name="Rectangle 101"/>
              <p:cNvSpPr>
                <a:spLocks noChangeArrowheads="1"/>
              </p:cNvSpPr>
              <p:nvPr/>
            </p:nvSpPr>
            <p:spPr bwMode="auto">
              <a:xfrm>
                <a:off x="1558" y="1339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175173" name="Rectangle 102"/>
              <p:cNvSpPr>
                <a:spLocks noChangeArrowheads="1"/>
              </p:cNvSpPr>
              <p:nvPr/>
            </p:nvSpPr>
            <p:spPr bwMode="auto">
              <a:xfrm>
                <a:off x="1809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M</a:t>
                </a:r>
              </a:p>
            </p:txBody>
          </p:sp>
          <p:sp>
            <p:nvSpPr>
              <p:cNvPr id="175174" name="Rectangle 103"/>
              <p:cNvSpPr>
                <a:spLocks noChangeArrowheads="1"/>
              </p:cNvSpPr>
              <p:nvPr/>
            </p:nvSpPr>
            <p:spPr bwMode="auto">
              <a:xfrm>
                <a:off x="2054" y="1332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175175" name="Rectangle 104"/>
              <p:cNvSpPr>
                <a:spLocks noChangeArrowheads="1"/>
              </p:cNvSpPr>
              <p:nvPr/>
            </p:nvSpPr>
            <p:spPr bwMode="auto">
              <a:xfrm>
                <a:off x="2318" y="1341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K</a:t>
                </a:r>
              </a:p>
            </p:txBody>
          </p:sp>
          <p:sp>
            <p:nvSpPr>
              <p:cNvPr id="175176" name="Rectangle 105"/>
              <p:cNvSpPr>
                <a:spLocks noChangeArrowheads="1"/>
              </p:cNvSpPr>
              <p:nvPr/>
            </p:nvSpPr>
            <p:spPr bwMode="auto">
              <a:xfrm>
                <a:off x="2558" y="1341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G</a:t>
                </a:r>
              </a:p>
            </p:txBody>
          </p:sp>
          <p:sp>
            <p:nvSpPr>
              <p:cNvPr id="175177" name="Rectangle 106"/>
              <p:cNvSpPr>
                <a:spLocks noChangeArrowheads="1"/>
              </p:cNvSpPr>
              <p:nvPr/>
            </p:nvSpPr>
            <p:spPr bwMode="auto">
              <a:xfrm>
                <a:off x="2812" y="1350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N</a:t>
                </a:r>
              </a:p>
            </p:txBody>
          </p:sp>
        </p:grpSp>
        <p:sp>
          <p:nvSpPr>
            <p:cNvPr id="175169" name="Rectangle 107"/>
            <p:cNvSpPr>
              <a:spLocks noChangeArrowheads="1"/>
            </p:cNvSpPr>
            <p:nvPr/>
          </p:nvSpPr>
          <p:spPr bwMode="auto">
            <a:xfrm>
              <a:off x="3075" y="1342"/>
              <a:ext cx="52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/>
            <a:p>
              <a:pPr>
                <a:lnSpc>
                  <a:spcPct val="100000"/>
                </a:lnSpc>
                <a:buClr>
                  <a:srgbClr val="11B0C5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</a:pPr>
              <a:r>
                <a:rPr lang="en-GB" sz="2700" b="1">
                  <a:solidFill>
                    <a:srgbClr val="11B0C5"/>
                  </a:solidFill>
                </a:rPr>
                <a:t>S</a:t>
              </a:r>
            </a:p>
          </p:txBody>
        </p:sp>
      </p:grpSp>
      <p:grpSp>
        <p:nvGrpSpPr>
          <p:cNvPr id="175151" name="Group 108"/>
          <p:cNvGrpSpPr>
            <a:grpSpLocks/>
          </p:cNvGrpSpPr>
          <p:nvPr/>
        </p:nvGrpSpPr>
        <p:grpSpPr bwMode="auto">
          <a:xfrm>
            <a:off x="3432175" y="717550"/>
            <a:ext cx="874713" cy="1558925"/>
            <a:chOff x="2162" y="452"/>
            <a:chExt cx="551" cy="982"/>
          </a:xfrm>
        </p:grpSpPr>
        <p:sp>
          <p:nvSpPr>
            <p:cNvPr id="175166" name="Text Box 109"/>
            <p:cNvSpPr txBox="1">
              <a:spLocks noChangeArrowheads="1"/>
            </p:cNvSpPr>
            <p:nvPr/>
          </p:nvSpPr>
          <p:spPr bwMode="auto">
            <a:xfrm>
              <a:off x="2162" y="452"/>
              <a:ext cx="551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ts val="4625"/>
                </a:spcBef>
                <a:buClr>
                  <a:srgbClr val="FF262D"/>
                </a:buClr>
              </a:pPr>
              <a:r>
                <a:rPr lang="en-GB" sz="7400" b="1" i="1">
                  <a:solidFill>
                    <a:srgbClr val="FF262D"/>
                  </a:solidFill>
                </a:rPr>
                <a:t>7</a:t>
              </a:r>
            </a:p>
          </p:txBody>
        </p:sp>
        <p:sp>
          <p:nvSpPr>
            <p:cNvPr id="175167" name="Line 110"/>
            <p:cNvSpPr>
              <a:spLocks noChangeShapeType="1"/>
            </p:cNvSpPr>
            <p:nvPr/>
          </p:nvSpPr>
          <p:spPr bwMode="auto">
            <a:xfrm>
              <a:off x="2291" y="719"/>
              <a:ext cx="149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7151" name="Line 111"/>
          <p:cNvSpPr>
            <a:spLocks noChangeShapeType="1"/>
          </p:cNvSpPr>
          <p:nvPr/>
        </p:nvSpPr>
        <p:spPr bwMode="auto">
          <a:xfrm>
            <a:off x="3975100" y="1558949"/>
            <a:ext cx="330200" cy="1588"/>
          </a:xfrm>
          <a:prstGeom prst="line">
            <a:avLst/>
          </a:prstGeom>
          <a:noFill/>
          <a:ln w="76320">
            <a:solidFill>
              <a:srgbClr val="FF262D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7152" name="Rectangle 112"/>
          <p:cNvSpPr>
            <a:spLocks noChangeArrowheads="1"/>
          </p:cNvSpPr>
          <p:nvPr/>
        </p:nvSpPr>
        <p:spPr bwMode="auto">
          <a:xfrm>
            <a:off x="4043363" y="2327299"/>
            <a:ext cx="1211262" cy="490538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3" name="Rectangle 113"/>
          <p:cNvSpPr>
            <a:spLocks noChangeArrowheads="1"/>
          </p:cNvSpPr>
          <p:nvPr/>
        </p:nvSpPr>
        <p:spPr bwMode="auto">
          <a:xfrm>
            <a:off x="2382838" y="2328887"/>
            <a:ext cx="1566862" cy="490537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4" name="AutoShape 114"/>
          <p:cNvSpPr>
            <a:spLocks noChangeArrowheads="1"/>
          </p:cNvSpPr>
          <p:nvPr/>
        </p:nvSpPr>
        <p:spPr bwMode="auto">
          <a:xfrm>
            <a:off x="4545013" y="6084888"/>
            <a:ext cx="4149725" cy="942975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FC0128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5" name="AutoShape 115"/>
          <p:cNvSpPr>
            <a:spLocks noChangeArrowheads="1"/>
          </p:cNvSpPr>
          <p:nvPr/>
        </p:nvSpPr>
        <p:spPr bwMode="auto">
          <a:xfrm>
            <a:off x="4567238" y="5281637"/>
            <a:ext cx="4143375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3973D6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6" name="AutoShape 116"/>
          <p:cNvSpPr>
            <a:spLocks noChangeArrowheads="1"/>
          </p:cNvSpPr>
          <p:nvPr/>
        </p:nvSpPr>
        <p:spPr bwMode="auto">
          <a:xfrm>
            <a:off x="3119438" y="4484712"/>
            <a:ext cx="5632450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10300"/>
              </a:gs>
              <a:gs pos="50000">
                <a:srgbClr val="2F8B20"/>
              </a:gs>
              <a:gs pos="100000">
                <a:srgbClr val="010300"/>
              </a:gs>
            </a:gsLst>
            <a:lin ang="10800000" scaled="1"/>
          </a:gradFill>
          <a:ln w="12600">
            <a:solidFill>
              <a:srgbClr val="2F8B2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7" name="AutoShape 117"/>
          <p:cNvSpPr>
            <a:spLocks noChangeArrowheads="1"/>
          </p:cNvSpPr>
          <p:nvPr/>
        </p:nvSpPr>
        <p:spPr bwMode="auto">
          <a:xfrm>
            <a:off x="2058988" y="3636987"/>
            <a:ext cx="6645275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FFFF05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87158" name="Text Box 118"/>
          <p:cNvSpPr txBox="1">
            <a:spLocks noChangeArrowheads="1"/>
          </p:cNvSpPr>
          <p:nvPr/>
        </p:nvSpPr>
        <p:spPr bwMode="auto">
          <a:xfrm>
            <a:off x="1176337" y="7039172"/>
            <a:ext cx="8213725" cy="479031"/>
          </a:xfrm>
          <a:prstGeom prst="rect">
            <a:avLst/>
          </a:prstGeom>
          <a:solidFill>
            <a:srgbClr val="4618C6"/>
          </a:solidFill>
          <a:ln w="57240">
            <a:solidFill>
              <a:srgbClr val="FFFF00"/>
            </a:solidFill>
            <a:miter lim="800000"/>
            <a:headEnd/>
            <a:tailEnd/>
          </a:ln>
          <a:effectLst>
            <a:outerShdw blurRad="63500" dist="71785" dir="2700000" algn="ctr" rotWithShape="0">
              <a:srgbClr val="000000"/>
            </a:outerShdw>
          </a:effectLst>
        </p:spPr>
        <p:txBody>
          <a:bodyPr wrap="squar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9144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13716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18288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453173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defRPr/>
            </a:pPr>
            <a:r>
              <a:rPr lang="en-GB" b="1" dirty="0">
                <a:solidFill>
                  <a:srgbClr val="FFFFFF"/>
                </a:solidFill>
                <a:latin typeface="Arial" charset="0"/>
              </a:rPr>
              <a:t>KATHAI NKHAVMEI #28: KAGUAYTEI DUINANA!</a:t>
            </a:r>
            <a:r>
              <a:rPr lang="en-GB" sz="2000" b="1" dirty="0">
                <a:solidFill>
                  <a:srgbClr val="FFFF00"/>
                </a:solidFill>
                <a:latin typeface="Comic Sans MS" charset="0"/>
              </a:rPr>
              <a:t> </a:t>
            </a:r>
          </a:p>
        </p:txBody>
      </p:sp>
      <p:sp>
        <p:nvSpPr>
          <p:cNvPr id="87159" name="Line 119"/>
          <p:cNvSpPr>
            <a:spLocks noChangeShapeType="1"/>
          </p:cNvSpPr>
          <p:nvPr/>
        </p:nvSpPr>
        <p:spPr bwMode="auto">
          <a:xfrm>
            <a:off x="8728075" y="27797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7160" name="Line 120"/>
          <p:cNvSpPr>
            <a:spLocks noChangeShapeType="1"/>
          </p:cNvSpPr>
          <p:nvPr/>
        </p:nvSpPr>
        <p:spPr bwMode="auto">
          <a:xfrm>
            <a:off x="8867775" y="27797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7161" name="Line 121"/>
          <p:cNvSpPr>
            <a:spLocks noChangeShapeType="1"/>
          </p:cNvSpPr>
          <p:nvPr/>
        </p:nvSpPr>
        <p:spPr bwMode="auto">
          <a:xfrm>
            <a:off x="9007475" y="27797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75163" name="Text Box 122"/>
          <p:cNvSpPr txBox="1">
            <a:spLocks noChangeArrowheads="1"/>
          </p:cNvSpPr>
          <p:nvPr/>
        </p:nvSpPr>
        <p:spPr bwMode="auto">
          <a:xfrm>
            <a:off x="828675" y="7435850"/>
            <a:ext cx="9826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175164" name="Rectangle 123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75165" name="Text Box 124"/>
          <p:cNvSpPr txBox="1">
            <a:spLocks noChangeArrowheads="1"/>
          </p:cNvSpPr>
          <p:nvPr/>
        </p:nvSpPr>
        <p:spPr bwMode="auto">
          <a:xfrm>
            <a:off x="92297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83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87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7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7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7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87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0" fill="hold"/>
                                        <p:tgtEl>
                                          <p:spTgt spid="87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0" fill="hold"/>
                                        <p:tgtEl>
                                          <p:spTgt spid="87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0" fill="hold"/>
                                        <p:tgtEl>
                                          <p:spTgt spid="87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31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87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87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36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0" fill="hold"/>
                                        <p:tgtEl>
                                          <p:spTgt spid="87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87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1"/>
          <p:cNvSpPr>
            <a:spLocks noChangeArrowheads="1"/>
          </p:cNvSpPr>
          <p:nvPr/>
        </p:nvSpPr>
        <p:spPr bwMode="auto">
          <a:xfrm>
            <a:off x="14288" y="0"/>
            <a:ext cx="10261600" cy="777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54" name="Rectangle 2"/>
          <p:cNvSpPr>
            <a:spLocks noChangeArrowheads="1"/>
          </p:cNvSpPr>
          <p:nvPr/>
        </p:nvSpPr>
        <p:spPr bwMode="auto">
          <a:xfrm rot="-5400000">
            <a:off x="8869363" y="5737225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55" name="Rectangle 3"/>
          <p:cNvSpPr>
            <a:spLocks noChangeArrowheads="1"/>
          </p:cNvSpPr>
          <p:nvPr/>
        </p:nvSpPr>
        <p:spPr bwMode="auto">
          <a:xfrm rot="-5400000">
            <a:off x="9024937" y="5751513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61" name="Rectangle 9"/>
          <p:cNvSpPr>
            <a:spLocks noChangeArrowheads="1"/>
          </p:cNvSpPr>
          <p:nvPr/>
        </p:nvSpPr>
        <p:spPr bwMode="auto">
          <a:xfrm rot="-5400000">
            <a:off x="8869363" y="5737225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62" name="Rectangle 10"/>
          <p:cNvSpPr>
            <a:spLocks noChangeArrowheads="1"/>
          </p:cNvSpPr>
          <p:nvPr/>
        </p:nvSpPr>
        <p:spPr bwMode="auto">
          <a:xfrm rot="-5400000">
            <a:off x="9024937" y="5751513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64" name="Rectangle 12"/>
          <p:cNvSpPr>
            <a:spLocks noChangeArrowheads="1"/>
          </p:cNvSpPr>
          <p:nvPr/>
        </p:nvSpPr>
        <p:spPr bwMode="auto">
          <a:xfrm>
            <a:off x="5727700" y="2090738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165" name="Rectangle 13"/>
          <p:cNvSpPr>
            <a:spLocks noChangeArrowheads="1"/>
          </p:cNvSpPr>
          <p:nvPr/>
        </p:nvSpPr>
        <p:spPr bwMode="auto">
          <a:xfrm>
            <a:off x="5727700" y="2090738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88178" name="Line 114"/>
          <p:cNvSpPr>
            <a:spLocks noChangeShapeType="1"/>
          </p:cNvSpPr>
          <p:nvPr/>
        </p:nvSpPr>
        <p:spPr bwMode="auto">
          <a:xfrm>
            <a:off x="8728075" y="2763838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8179" name="Line 115"/>
          <p:cNvSpPr>
            <a:spLocks noChangeShapeType="1"/>
          </p:cNvSpPr>
          <p:nvPr/>
        </p:nvSpPr>
        <p:spPr bwMode="auto">
          <a:xfrm>
            <a:off x="8867775" y="2763838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88180" name="Line 116"/>
          <p:cNvSpPr>
            <a:spLocks noChangeShapeType="1"/>
          </p:cNvSpPr>
          <p:nvPr/>
        </p:nvSpPr>
        <p:spPr bwMode="auto">
          <a:xfrm>
            <a:off x="9007475" y="2763838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177204" name="Text Box 117"/>
          <p:cNvSpPr txBox="1">
            <a:spLocks noChangeArrowheads="1"/>
          </p:cNvSpPr>
          <p:nvPr/>
        </p:nvSpPr>
        <p:spPr bwMode="auto">
          <a:xfrm>
            <a:off x="828675" y="7435850"/>
            <a:ext cx="9826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 </a:t>
            </a:r>
            <a:r>
              <a:rPr lang="en-GB" sz="1000" b="1">
                <a:solidFill>
                  <a:srgbClr val="FFFFFF"/>
                </a:solidFill>
                <a:latin typeface="Arial" charset="0"/>
              </a:rPr>
              <a:t>2006</a:t>
            </a:r>
            <a:r>
              <a:rPr lang="en-GB" sz="900" b="1">
                <a:solidFill>
                  <a:srgbClr val="FFFFFF"/>
                </a:solidFill>
                <a:latin typeface="Arial" charset="0"/>
              </a:rPr>
              <a:t> TBBMI</a:t>
            </a:r>
          </a:p>
        </p:txBody>
      </p:sp>
      <p:sp>
        <p:nvSpPr>
          <p:cNvPr id="88186" name="Rectangle 122"/>
          <p:cNvSpPr>
            <a:spLocks noChangeArrowheads="1"/>
          </p:cNvSpPr>
          <p:nvPr/>
        </p:nvSpPr>
        <p:spPr bwMode="auto">
          <a:xfrm>
            <a:off x="38100" y="38100"/>
            <a:ext cx="10304463" cy="7772400"/>
          </a:xfrm>
          <a:prstGeom prst="rect">
            <a:avLst/>
          </a:prstGeom>
          <a:solidFill>
            <a:srgbClr val="000000">
              <a:alpha val="79999"/>
            </a:srgbClr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7212" name="Rectangle 125"/>
          <p:cNvSpPr>
            <a:spLocks noChangeArrowheads="1"/>
          </p:cNvSpPr>
          <p:nvPr/>
        </p:nvSpPr>
        <p:spPr bwMode="auto">
          <a:xfrm>
            <a:off x="8696325" y="74120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77213" name="Text Box 126"/>
          <p:cNvSpPr txBox="1">
            <a:spLocks noChangeArrowheads="1"/>
          </p:cNvSpPr>
          <p:nvPr/>
        </p:nvSpPr>
        <p:spPr bwMode="auto">
          <a:xfrm>
            <a:off x="92297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84</a:t>
            </a:r>
          </a:p>
        </p:txBody>
      </p:sp>
      <p:sp>
        <p:nvSpPr>
          <p:cNvPr id="177214" name="Text Box 127"/>
          <p:cNvSpPr txBox="1">
            <a:spLocks noChangeArrowheads="1"/>
          </p:cNvSpPr>
          <p:nvPr/>
        </p:nvSpPr>
        <p:spPr bwMode="auto">
          <a:xfrm>
            <a:off x="9507538" y="7353300"/>
            <a:ext cx="4238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  <p:sp>
        <p:nvSpPr>
          <p:cNvPr id="133" name="Rectangle 2"/>
          <p:cNvSpPr>
            <a:spLocks noChangeArrowheads="1"/>
          </p:cNvSpPr>
          <p:nvPr/>
        </p:nvSpPr>
        <p:spPr bwMode="auto">
          <a:xfrm rot="-5400000">
            <a:off x="9021763" y="5905524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4" name="Rectangle 3"/>
          <p:cNvSpPr>
            <a:spLocks noChangeArrowheads="1"/>
          </p:cNvSpPr>
          <p:nvPr/>
        </p:nvSpPr>
        <p:spPr bwMode="auto">
          <a:xfrm rot="-5400000">
            <a:off x="9177337" y="5919812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35" name="Rectangle 4"/>
          <p:cNvSpPr>
            <a:spLocks noChangeArrowheads="1"/>
          </p:cNvSpPr>
          <p:nvPr/>
        </p:nvSpPr>
        <p:spPr bwMode="auto">
          <a:xfrm>
            <a:off x="8364538" y="2657475"/>
            <a:ext cx="223837" cy="448310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36" name="Rectangle 5"/>
          <p:cNvSpPr>
            <a:spLocks noChangeArrowheads="1"/>
          </p:cNvSpPr>
          <p:nvPr/>
        </p:nvSpPr>
        <p:spPr bwMode="auto">
          <a:xfrm>
            <a:off x="1944688" y="2641624"/>
            <a:ext cx="6646862" cy="268288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37" name="Rectangle 6"/>
          <p:cNvSpPr>
            <a:spLocks noChangeArrowheads="1"/>
          </p:cNvSpPr>
          <p:nvPr/>
        </p:nvSpPr>
        <p:spPr bwMode="auto">
          <a:xfrm>
            <a:off x="1955800" y="6869113"/>
            <a:ext cx="6418263" cy="268287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pic>
        <p:nvPicPr>
          <p:cNvPr id="13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5275" y="2562225"/>
            <a:ext cx="331788" cy="513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39" name="Rectangle 8"/>
          <p:cNvSpPr>
            <a:spLocks noChangeArrowheads="1"/>
          </p:cNvSpPr>
          <p:nvPr/>
        </p:nvSpPr>
        <p:spPr bwMode="auto">
          <a:xfrm>
            <a:off x="1943100" y="2633663"/>
            <a:ext cx="179388" cy="4494212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miter lim="800000"/>
            <a:headEnd/>
            <a:tailEnd/>
          </a:ln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lIns="91255" tIns="45626" rIns="91255" bIns="45626" anchor="ctr">
            <a:flatTx/>
          </a:bodyPr>
          <a:lstStyle/>
          <a:p>
            <a:endParaRPr lang="en-US"/>
          </a:p>
        </p:txBody>
      </p:sp>
      <p:sp>
        <p:nvSpPr>
          <p:cNvPr id="140" name="Rectangle 9"/>
          <p:cNvSpPr>
            <a:spLocks noChangeArrowheads="1"/>
          </p:cNvSpPr>
          <p:nvPr/>
        </p:nvSpPr>
        <p:spPr bwMode="auto">
          <a:xfrm rot="-5400000">
            <a:off x="9021763" y="5905524"/>
            <a:ext cx="182562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1" name="Rectangle 10"/>
          <p:cNvSpPr>
            <a:spLocks noChangeArrowheads="1"/>
          </p:cNvSpPr>
          <p:nvPr/>
        </p:nvSpPr>
        <p:spPr bwMode="auto">
          <a:xfrm rot="-5400000">
            <a:off x="9177337" y="5919812"/>
            <a:ext cx="1825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42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2638" y="2540000"/>
            <a:ext cx="331787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43" name="Rectangle 12"/>
          <p:cNvSpPr>
            <a:spLocks noChangeArrowheads="1"/>
          </p:cNvSpPr>
          <p:nvPr/>
        </p:nvSpPr>
        <p:spPr bwMode="auto">
          <a:xfrm>
            <a:off x="5880100" y="2259037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44" name="Rectangle 13"/>
          <p:cNvSpPr>
            <a:spLocks noChangeArrowheads="1"/>
          </p:cNvSpPr>
          <p:nvPr/>
        </p:nvSpPr>
        <p:spPr bwMode="auto">
          <a:xfrm>
            <a:off x="5880100" y="2259037"/>
            <a:ext cx="15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45" name="Picture 1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887538" y="2387600"/>
            <a:ext cx="331787" cy="52181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7819" dir="2700000" algn="ctr" rotWithShape="0">
              <a:srgbClr val="00AE00"/>
            </a:outerShdw>
          </a:effectLst>
        </p:spPr>
      </p:pic>
      <p:pic>
        <p:nvPicPr>
          <p:cNvPr id="146" name="Picture 1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475" y="2270125"/>
            <a:ext cx="331788" cy="528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47" name="Picture 1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4375" y="2544763"/>
            <a:ext cx="331788" cy="516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48" name="Picture 1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0775" y="2487613"/>
            <a:ext cx="331788" cy="517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49" name="Picture 1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2603500"/>
            <a:ext cx="331788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50" name="Picture 1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1900" y="2559050"/>
            <a:ext cx="331788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51" name="Text Box 20"/>
          <p:cNvSpPr txBox="1">
            <a:spLocks noChangeArrowheads="1"/>
          </p:cNvSpPr>
          <p:nvPr/>
        </p:nvSpPr>
        <p:spPr bwMode="auto">
          <a:xfrm>
            <a:off x="202407" y="190604"/>
            <a:ext cx="3406775" cy="1349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FFFF"/>
              </a:buClr>
            </a:pPr>
            <a:r>
              <a:rPr lang="en-US" sz="2700" b="1" dirty="0">
                <a:solidFill>
                  <a:srgbClr val="FFFFFF"/>
                </a:solidFill>
                <a:latin typeface="Arial" charset="0"/>
              </a:rPr>
              <a:t>BAIBAL RUANVRY TUANG PHEYLANGH</a:t>
            </a:r>
            <a:endParaRPr lang="en-GB" sz="2700" b="1" dirty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52" name="Group 21"/>
          <p:cNvGrpSpPr>
            <a:grpSpLocks/>
          </p:cNvGrpSpPr>
          <p:nvPr/>
        </p:nvGrpSpPr>
        <p:grpSpPr bwMode="auto">
          <a:xfrm>
            <a:off x="2460625" y="3101999"/>
            <a:ext cx="7143750" cy="1062038"/>
            <a:chOff x="1454" y="1848"/>
            <a:chExt cx="4500" cy="669"/>
          </a:xfrm>
        </p:grpSpPr>
        <p:pic>
          <p:nvPicPr>
            <p:cNvPr id="153" name="Picture 22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54" y="193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54" name="Picture 23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98" y="2029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55" name="Picture 24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120"/>
              <a:ext cx="4457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56" name="Picture 25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9" y="22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57" name="Picture 26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63" y="2301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58" name="Picture 27"/>
            <p:cNvPicPr>
              <a:picLocks noChangeAspect="1" noChangeArrowheads="1"/>
            </p:cNvPicPr>
            <p:nvPr/>
          </p:nvPicPr>
          <p:blipFill>
            <a:blip r:embed="rId8">
              <a:lum contrast="48000"/>
            </a:blip>
            <a:srcRect/>
            <a:stretch>
              <a:fillRect/>
            </a:stretch>
          </p:blipFill>
          <p:spPr bwMode="auto">
            <a:xfrm>
              <a:off x="1486" y="1848"/>
              <a:ext cx="4457" cy="21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59" name="Group 28"/>
          <p:cNvGrpSpPr>
            <a:grpSpLocks/>
          </p:cNvGrpSpPr>
          <p:nvPr/>
        </p:nvGrpSpPr>
        <p:grpSpPr bwMode="auto">
          <a:xfrm>
            <a:off x="3273425" y="4257699"/>
            <a:ext cx="6229350" cy="758825"/>
            <a:chOff x="1966" y="2576"/>
            <a:chExt cx="3924" cy="478"/>
          </a:xfrm>
        </p:grpSpPr>
        <p:pic>
          <p:nvPicPr>
            <p:cNvPr id="160" name="Picture 29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85" y="257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1" name="Picture 30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666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2" name="Picture 31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94" y="274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3" name="Picture 32"/>
            <p:cNvPicPr>
              <a:picLocks noChangeAspect="1" noChangeArrowheads="1"/>
            </p:cNvPicPr>
            <p:nvPr/>
          </p:nvPicPr>
          <p:blipFill>
            <a:blip r:embed="rId9">
              <a:lum bright="-18000" contrast="60000"/>
            </a:blip>
            <a:srcRect/>
            <a:stretch>
              <a:fillRect/>
            </a:stretch>
          </p:blipFill>
          <p:spPr bwMode="auto">
            <a:xfrm>
              <a:off x="1966" y="2838"/>
              <a:ext cx="3898" cy="215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grpSp>
        <p:nvGrpSpPr>
          <p:cNvPr id="164" name="Group 33"/>
          <p:cNvGrpSpPr>
            <a:grpSpLocks/>
          </p:cNvGrpSpPr>
          <p:nvPr/>
        </p:nvGrpSpPr>
        <p:grpSpPr bwMode="auto">
          <a:xfrm>
            <a:off x="4487863" y="5130824"/>
            <a:ext cx="5140325" cy="688975"/>
            <a:chOff x="2731" y="3126"/>
            <a:chExt cx="3238" cy="434"/>
          </a:xfrm>
        </p:grpSpPr>
        <p:pic>
          <p:nvPicPr>
            <p:cNvPr id="165" name="Picture 3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84" y="3134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6" name="Picture 35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58" y="3215"/>
              <a:ext cx="3183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7" name="Picture 36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31" y="3296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68" name="Picture 37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748" y="3369"/>
              <a:ext cx="3184" cy="18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</p:grpSp>
      <p:pic>
        <p:nvPicPr>
          <p:cNvPr id="169" name="Picture 3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8938" y="2544763"/>
            <a:ext cx="33178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pSp>
        <p:nvGrpSpPr>
          <p:cNvPr id="170" name="Group 39"/>
          <p:cNvGrpSpPr>
            <a:grpSpLocks/>
          </p:cNvGrpSpPr>
          <p:nvPr/>
        </p:nvGrpSpPr>
        <p:grpSpPr bwMode="auto">
          <a:xfrm>
            <a:off x="4367213" y="5980137"/>
            <a:ext cx="5165725" cy="703262"/>
            <a:chOff x="2655" y="3661"/>
            <a:chExt cx="3254" cy="443"/>
          </a:xfrm>
        </p:grpSpPr>
        <p:pic>
          <p:nvPicPr>
            <p:cNvPr id="171" name="Picture 40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65" y="3667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72" name="Picture 41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48" y="3749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73" name="Picture 42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817" y="3831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pic>
          <p:nvPicPr>
            <p:cNvPr id="174" name="Picture 43"/>
            <p:cNvPicPr>
              <a:picLocks noChangeAspect="1" noChangeArrowheads="1"/>
            </p:cNvPicPr>
            <p:nvPr/>
          </p:nvPicPr>
          <p:blipFill>
            <a:blip r:embed="rId11">
              <a:lum contrast="36000"/>
            </a:blip>
            <a:srcRect/>
            <a:stretch>
              <a:fillRect/>
            </a:stretch>
          </p:blipFill>
          <p:spPr bwMode="auto">
            <a:xfrm>
              <a:off x="2757" y="3912"/>
              <a:ext cx="3092" cy="186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>
              <a:outerShdw blurRad="63500" dist="40186" dir="4303642" algn="ctr" rotWithShape="0">
                <a:srgbClr val="808080"/>
              </a:outerShdw>
            </a:effectLst>
          </p:spPr>
        </p:pic>
        <p:sp>
          <p:nvSpPr>
            <p:cNvPr id="175" name="Text Box 44"/>
            <p:cNvSpPr txBox="1">
              <a:spLocks noChangeArrowheads="1"/>
            </p:cNvSpPr>
            <p:nvPr/>
          </p:nvSpPr>
          <p:spPr bwMode="auto">
            <a:xfrm>
              <a:off x="2655" y="3684"/>
              <a:ext cx="2601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endParaRPr lang="en-US"/>
            </a:p>
          </p:txBody>
        </p:sp>
      </p:grpSp>
      <p:pic>
        <p:nvPicPr>
          <p:cNvPr id="176" name="Picture 4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0900" y="2481263"/>
            <a:ext cx="331788" cy="521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7" name="Picture 4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5400" y="2613025"/>
            <a:ext cx="331788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8" name="Picture 4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1725" y="2501900"/>
            <a:ext cx="331788" cy="511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79" name="Picture 4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7975" y="2530475"/>
            <a:ext cx="331788" cy="504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80" name="Picture 4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2551113"/>
            <a:ext cx="331787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181" name="Picture 5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8663" y="2613025"/>
            <a:ext cx="33178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82" name="Text Box 51"/>
          <p:cNvSpPr txBox="1">
            <a:spLocks noChangeArrowheads="1"/>
          </p:cNvSpPr>
          <p:nvPr/>
        </p:nvSpPr>
        <p:spPr bwMode="auto">
          <a:xfrm>
            <a:off x="3508375" y="4400475"/>
            <a:ext cx="35575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KADIC LATDYNG</a:t>
            </a:r>
          </a:p>
        </p:txBody>
      </p:sp>
      <p:sp>
        <p:nvSpPr>
          <p:cNvPr id="183" name="Text Box 52"/>
          <p:cNvSpPr txBox="1">
            <a:spLocks noChangeArrowheads="1"/>
          </p:cNvSpPr>
          <p:nvPr/>
        </p:nvSpPr>
        <p:spPr bwMode="auto">
          <a:xfrm>
            <a:off x="2676525" y="3347962"/>
            <a:ext cx="6937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250"/>
              </a:spcBef>
              <a:buClr>
                <a:srgbClr val="618FFD"/>
              </a:buClr>
              <a:defRPr/>
            </a:pPr>
            <a:r>
              <a:rPr lang="en-GB" sz="3600" dirty="0">
                <a:solidFill>
                  <a:srgbClr val="618FFD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ABRAHAM LATDYNG</a:t>
            </a:r>
          </a:p>
        </p:txBody>
      </p:sp>
      <p:sp>
        <p:nvSpPr>
          <p:cNvPr id="184" name="Text Box 53"/>
          <p:cNvSpPr txBox="1">
            <a:spLocks noChangeArrowheads="1"/>
          </p:cNvSpPr>
          <p:nvPr/>
        </p:nvSpPr>
        <p:spPr bwMode="auto">
          <a:xfrm>
            <a:off x="4367213" y="6122912"/>
            <a:ext cx="41290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LATDYNG THANH</a:t>
            </a:r>
          </a:p>
        </p:txBody>
      </p:sp>
      <p:sp>
        <p:nvSpPr>
          <p:cNvPr id="185" name="Text Box 54"/>
          <p:cNvSpPr txBox="1">
            <a:spLocks noChangeArrowheads="1"/>
          </p:cNvSpPr>
          <p:nvPr/>
        </p:nvSpPr>
        <p:spPr bwMode="auto">
          <a:xfrm>
            <a:off x="4341813" y="5270425"/>
            <a:ext cx="4864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688"/>
              </a:spcBef>
              <a:buClr>
                <a:srgbClr val="00AE00"/>
              </a:buClr>
              <a:defRPr/>
            </a:pPr>
            <a:r>
              <a:rPr lang="en-GB" sz="2700" dirty="0">
                <a:solidFill>
                  <a:srgbClr val="00AE00"/>
                </a:solidFill>
                <a:effectLst>
                  <a:glow rad="139700">
                    <a:schemeClr val="bg1"/>
                  </a:glow>
                </a:effectLst>
                <a:latin typeface="Arial Black" charset="0"/>
              </a:rPr>
              <a:t>DAVID LATDYNG</a:t>
            </a:r>
          </a:p>
        </p:txBody>
      </p:sp>
      <p:sp>
        <p:nvSpPr>
          <p:cNvPr id="186" name="Rectangle 55"/>
          <p:cNvSpPr>
            <a:spLocks noChangeArrowheads="1"/>
          </p:cNvSpPr>
          <p:nvPr/>
        </p:nvSpPr>
        <p:spPr bwMode="auto">
          <a:xfrm rot="-3660000">
            <a:off x="5406988" y="2006417"/>
            <a:ext cx="2508739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EA18"/>
                </a:solidFill>
                <a:latin typeface="Arial" charset="0"/>
              </a:rPr>
              <a:t>LAUZIUNAC NOWSUANHMEI NGAI TAEKTU</a:t>
            </a:r>
          </a:p>
        </p:txBody>
      </p:sp>
      <p:sp>
        <p:nvSpPr>
          <p:cNvPr id="187" name="Rectangle 56"/>
          <p:cNvSpPr>
            <a:spLocks noChangeArrowheads="1"/>
          </p:cNvSpPr>
          <p:nvPr/>
        </p:nvSpPr>
        <p:spPr bwMode="auto">
          <a:xfrm rot="-3660000">
            <a:off x="6533093" y="1841452"/>
            <a:ext cx="1367362" cy="147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11B0C5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11B0C5"/>
                </a:solidFill>
                <a:latin typeface="Arial" charset="0"/>
              </a:rPr>
              <a:t>GUANG KANEIMEI</a:t>
            </a:r>
          </a:p>
        </p:txBody>
      </p:sp>
      <p:sp>
        <p:nvSpPr>
          <p:cNvPr id="188" name="Rectangle 57"/>
          <p:cNvSpPr>
            <a:spLocks noChangeArrowheads="1"/>
          </p:cNvSpPr>
          <p:nvPr/>
        </p:nvSpPr>
        <p:spPr bwMode="auto">
          <a:xfrm rot="-3660000">
            <a:off x="6416142" y="1828136"/>
            <a:ext cx="237561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08F220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08F220"/>
                </a:solidFill>
                <a:latin typeface="Arial" charset="0"/>
              </a:rPr>
              <a:t>KHRISTA KANDIH KHOU GUANGHTUMEI</a:t>
            </a:r>
          </a:p>
        </p:txBody>
      </p:sp>
      <p:sp>
        <p:nvSpPr>
          <p:cNvPr id="189" name="Rectangle 58"/>
          <p:cNvSpPr>
            <a:spLocks noChangeArrowheads="1"/>
          </p:cNvSpPr>
          <p:nvPr/>
        </p:nvSpPr>
        <p:spPr bwMode="auto">
          <a:xfrm rot="-3660000">
            <a:off x="6343599" y="2200501"/>
            <a:ext cx="2889527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9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FFFFF"/>
                </a:solidFill>
                <a:latin typeface="Arial" charset="0"/>
              </a:rPr>
              <a:t>DAIHMEI MPHUANVMEI  GUANGC BAMPAENG LATZAN</a:t>
            </a:r>
          </a:p>
        </p:txBody>
      </p:sp>
      <p:sp>
        <p:nvSpPr>
          <p:cNvPr id="190" name="Rectangle 59"/>
          <p:cNvSpPr>
            <a:spLocks noChangeArrowheads="1"/>
          </p:cNvSpPr>
          <p:nvPr/>
        </p:nvSpPr>
        <p:spPr bwMode="auto">
          <a:xfrm rot="-3660000">
            <a:off x="7314124" y="1872243"/>
            <a:ext cx="2129251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lnSpc>
                <a:spcPct val="80000"/>
              </a:lnSpc>
              <a:buClr>
                <a:srgbClr val="F87B57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200" b="1" dirty="0">
                <a:solidFill>
                  <a:srgbClr val="F87B57"/>
                </a:solidFill>
                <a:latin typeface="Arial" charset="0"/>
              </a:rPr>
              <a:t>KATHANCMEI TINGKAUC LEV KANDIH</a:t>
            </a:r>
          </a:p>
        </p:txBody>
      </p:sp>
      <p:grpSp>
        <p:nvGrpSpPr>
          <p:cNvPr id="191" name="Group 60"/>
          <p:cNvGrpSpPr>
            <a:grpSpLocks/>
          </p:cNvGrpSpPr>
          <p:nvPr/>
        </p:nvGrpSpPr>
        <p:grpSpPr bwMode="auto">
          <a:xfrm>
            <a:off x="2263775" y="2659063"/>
            <a:ext cx="5861050" cy="4468812"/>
            <a:chOff x="1330" y="1579"/>
            <a:chExt cx="3692" cy="2815"/>
          </a:xfrm>
        </p:grpSpPr>
        <p:grpSp>
          <p:nvGrpSpPr>
            <p:cNvPr id="192" name="Group 61"/>
            <p:cNvGrpSpPr>
              <a:grpSpLocks/>
            </p:cNvGrpSpPr>
            <p:nvPr/>
          </p:nvGrpSpPr>
          <p:grpSpPr bwMode="auto">
            <a:xfrm>
              <a:off x="1330" y="1579"/>
              <a:ext cx="3674" cy="169"/>
              <a:chOff x="1330" y="1579"/>
              <a:chExt cx="3674" cy="169"/>
            </a:xfrm>
          </p:grpSpPr>
          <p:sp>
            <p:nvSpPr>
              <p:cNvPr id="209" name="AutoShape 62"/>
              <p:cNvSpPr>
                <a:spLocks noChangeArrowheads="1"/>
              </p:cNvSpPr>
              <p:nvPr/>
            </p:nvSpPr>
            <p:spPr bwMode="auto">
              <a:xfrm rot="19740000">
                <a:off x="1351" y="1614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0" name="AutoShape 63"/>
              <p:cNvSpPr>
                <a:spLocks noChangeArrowheads="1"/>
              </p:cNvSpPr>
              <p:nvPr/>
            </p:nvSpPr>
            <p:spPr bwMode="auto">
              <a:xfrm rot="19740000">
                <a:off x="1600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1" name="AutoShape 64"/>
              <p:cNvSpPr>
                <a:spLocks noChangeArrowheads="1"/>
              </p:cNvSpPr>
              <p:nvPr/>
            </p:nvSpPr>
            <p:spPr bwMode="auto">
              <a:xfrm rot="19740000">
                <a:off x="1857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2" name="AutoShape 65"/>
              <p:cNvSpPr>
                <a:spLocks noChangeArrowheads="1"/>
              </p:cNvSpPr>
              <p:nvPr/>
            </p:nvSpPr>
            <p:spPr bwMode="auto">
              <a:xfrm rot="19740000">
                <a:off x="2108" y="1621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3" name="AutoShape 66"/>
              <p:cNvSpPr>
                <a:spLocks noChangeArrowheads="1"/>
              </p:cNvSpPr>
              <p:nvPr/>
            </p:nvSpPr>
            <p:spPr bwMode="auto">
              <a:xfrm rot="19740000">
                <a:off x="2345" y="161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4" name="AutoShape 67"/>
              <p:cNvSpPr>
                <a:spLocks noChangeArrowheads="1"/>
              </p:cNvSpPr>
              <p:nvPr/>
            </p:nvSpPr>
            <p:spPr bwMode="auto">
              <a:xfrm rot="19740000">
                <a:off x="2609" y="1603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5" name="AutoShape 68"/>
              <p:cNvSpPr>
                <a:spLocks noChangeArrowheads="1"/>
              </p:cNvSpPr>
              <p:nvPr/>
            </p:nvSpPr>
            <p:spPr bwMode="auto">
              <a:xfrm rot="19740000">
                <a:off x="285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6" name="AutoShape 69"/>
              <p:cNvSpPr>
                <a:spLocks noChangeArrowheads="1"/>
              </p:cNvSpPr>
              <p:nvPr/>
            </p:nvSpPr>
            <p:spPr bwMode="auto">
              <a:xfrm rot="19740000">
                <a:off x="3107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7" name="AutoShape 70"/>
              <p:cNvSpPr>
                <a:spLocks noChangeArrowheads="1"/>
              </p:cNvSpPr>
              <p:nvPr/>
            </p:nvSpPr>
            <p:spPr bwMode="auto">
              <a:xfrm rot="19740000">
                <a:off x="3362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8" name="AutoShape 71"/>
              <p:cNvSpPr>
                <a:spLocks noChangeArrowheads="1"/>
              </p:cNvSpPr>
              <p:nvPr/>
            </p:nvSpPr>
            <p:spPr bwMode="auto">
              <a:xfrm rot="19740000">
                <a:off x="3639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19" name="AutoShape 72"/>
              <p:cNvSpPr>
                <a:spLocks noChangeArrowheads="1"/>
              </p:cNvSpPr>
              <p:nvPr/>
            </p:nvSpPr>
            <p:spPr bwMode="auto">
              <a:xfrm rot="19740000">
                <a:off x="3879" y="1606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20" name="AutoShape 73"/>
              <p:cNvSpPr>
                <a:spLocks noChangeArrowheads="1"/>
              </p:cNvSpPr>
              <p:nvPr/>
            </p:nvSpPr>
            <p:spPr bwMode="auto">
              <a:xfrm rot="19740000">
                <a:off x="4157" y="160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21" name="AutoShape 74"/>
              <p:cNvSpPr>
                <a:spLocks noChangeArrowheads="1"/>
              </p:cNvSpPr>
              <p:nvPr/>
            </p:nvSpPr>
            <p:spPr bwMode="auto">
              <a:xfrm rot="19740000">
                <a:off x="4404" y="1608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22" name="AutoShape 75"/>
              <p:cNvSpPr>
                <a:spLocks noChangeArrowheads="1"/>
              </p:cNvSpPr>
              <p:nvPr/>
            </p:nvSpPr>
            <p:spPr bwMode="auto">
              <a:xfrm rot="19740000">
                <a:off x="4655" y="1610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23" name="AutoShape 76"/>
              <p:cNvSpPr>
                <a:spLocks noChangeArrowheads="1"/>
              </p:cNvSpPr>
              <p:nvPr/>
            </p:nvSpPr>
            <p:spPr bwMode="auto">
              <a:xfrm rot="19740000">
                <a:off x="4885" y="1597"/>
                <a:ext cx="99" cy="111"/>
              </a:xfrm>
              <a:prstGeom prst="can">
                <a:avLst>
                  <a:gd name="adj" fmla="val 20955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93" name="Group 77"/>
            <p:cNvGrpSpPr>
              <a:grpSpLocks/>
            </p:cNvGrpSpPr>
            <p:nvPr/>
          </p:nvGrpSpPr>
          <p:grpSpPr bwMode="auto">
            <a:xfrm>
              <a:off x="1349" y="4246"/>
              <a:ext cx="3674" cy="148"/>
              <a:chOff x="1349" y="4246"/>
              <a:chExt cx="3674" cy="148"/>
            </a:xfrm>
          </p:grpSpPr>
          <p:sp>
            <p:nvSpPr>
              <p:cNvPr id="194" name="AutoShape 78"/>
              <p:cNvSpPr>
                <a:spLocks noChangeArrowheads="1"/>
              </p:cNvSpPr>
              <p:nvPr/>
            </p:nvSpPr>
            <p:spPr bwMode="auto">
              <a:xfrm rot="12480000">
                <a:off x="1369" y="4262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95" name="AutoShape 79"/>
              <p:cNvSpPr>
                <a:spLocks noChangeArrowheads="1"/>
              </p:cNvSpPr>
              <p:nvPr/>
            </p:nvSpPr>
            <p:spPr bwMode="auto">
              <a:xfrm rot="12480000">
                <a:off x="16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96" name="AutoShape 80"/>
              <p:cNvSpPr>
                <a:spLocks noChangeArrowheads="1"/>
              </p:cNvSpPr>
              <p:nvPr/>
            </p:nvSpPr>
            <p:spPr bwMode="auto">
              <a:xfrm rot="12480000">
                <a:off x="187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97" name="AutoShape 81"/>
              <p:cNvSpPr>
                <a:spLocks noChangeArrowheads="1"/>
              </p:cNvSpPr>
              <p:nvPr/>
            </p:nvSpPr>
            <p:spPr bwMode="auto">
              <a:xfrm rot="12480000">
                <a:off x="213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98" name="AutoShape 82"/>
              <p:cNvSpPr>
                <a:spLocks noChangeArrowheads="1"/>
              </p:cNvSpPr>
              <p:nvPr/>
            </p:nvSpPr>
            <p:spPr bwMode="auto">
              <a:xfrm rot="12480000">
                <a:off x="2366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199" name="AutoShape 83"/>
              <p:cNvSpPr>
                <a:spLocks noChangeArrowheads="1"/>
              </p:cNvSpPr>
              <p:nvPr/>
            </p:nvSpPr>
            <p:spPr bwMode="auto">
              <a:xfrm rot="12480000">
                <a:off x="2627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0" name="AutoShape 84"/>
              <p:cNvSpPr>
                <a:spLocks noChangeArrowheads="1"/>
              </p:cNvSpPr>
              <p:nvPr/>
            </p:nvSpPr>
            <p:spPr bwMode="auto">
              <a:xfrm rot="12480000">
                <a:off x="28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1" name="AutoShape 85"/>
              <p:cNvSpPr>
                <a:spLocks noChangeArrowheads="1"/>
              </p:cNvSpPr>
              <p:nvPr/>
            </p:nvSpPr>
            <p:spPr bwMode="auto">
              <a:xfrm rot="12480000">
                <a:off x="3128" y="4269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2" name="AutoShape 86"/>
              <p:cNvSpPr>
                <a:spLocks noChangeArrowheads="1"/>
              </p:cNvSpPr>
              <p:nvPr/>
            </p:nvSpPr>
            <p:spPr bwMode="auto">
              <a:xfrm rot="12480000">
                <a:off x="3644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3" name="AutoShape 87"/>
              <p:cNvSpPr>
                <a:spLocks noChangeArrowheads="1"/>
              </p:cNvSpPr>
              <p:nvPr/>
            </p:nvSpPr>
            <p:spPr bwMode="auto">
              <a:xfrm rot="12480000">
                <a:off x="3392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4" name="AutoShape 88"/>
              <p:cNvSpPr>
                <a:spLocks noChangeArrowheads="1"/>
              </p:cNvSpPr>
              <p:nvPr/>
            </p:nvSpPr>
            <p:spPr bwMode="auto">
              <a:xfrm rot="12480000">
                <a:off x="3899" y="4273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5" name="AutoShape 89"/>
              <p:cNvSpPr>
                <a:spLocks noChangeArrowheads="1"/>
              </p:cNvSpPr>
              <p:nvPr/>
            </p:nvSpPr>
            <p:spPr bwMode="auto">
              <a:xfrm rot="12480000">
                <a:off x="4187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6" name="AutoShape 90"/>
              <p:cNvSpPr>
                <a:spLocks noChangeArrowheads="1"/>
              </p:cNvSpPr>
              <p:nvPr/>
            </p:nvSpPr>
            <p:spPr bwMode="auto">
              <a:xfrm rot="12480000">
                <a:off x="4436" y="4278"/>
                <a:ext cx="92" cy="102"/>
              </a:xfrm>
              <a:prstGeom prst="can">
                <a:avLst>
                  <a:gd name="adj" fmla="val 20721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7" name="AutoShape 91"/>
              <p:cNvSpPr>
                <a:spLocks noChangeArrowheads="1"/>
              </p:cNvSpPr>
              <p:nvPr/>
            </p:nvSpPr>
            <p:spPr bwMode="auto">
              <a:xfrm rot="12480000">
                <a:off x="4683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  <p:sp>
            <p:nvSpPr>
              <p:cNvPr id="208" name="AutoShape 92"/>
              <p:cNvSpPr>
                <a:spLocks noChangeArrowheads="1"/>
              </p:cNvSpPr>
              <p:nvPr/>
            </p:nvSpPr>
            <p:spPr bwMode="auto">
              <a:xfrm rot="12480000">
                <a:off x="4915" y="4278"/>
                <a:ext cx="91" cy="102"/>
              </a:xfrm>
              <a:prstGeom prst="can">
                <a:avLst>
                  <a:gd name="adj" fmla="val 20949"/>
                </a:avLst>
              </a:prstGeom>
              <a:blipFill dpi="0" rotWithShape="0">
                <a:blip r:embed="rId13"/>
                <a:srcRect/>
                <a:tile tx="0" ty="0" sx="100000" sy="100000" flip="none" algn="tl"/>
              </a:blipFill>
              <a:ln w="12600">
                <a:solidFill>
                  <a:srgbClr val="00AE00"/>
                </a:solidFill>
                <a:miter lim="800000"/>
                <a:headEnd/>
                <a:tailEnd/>
              </a:ln>
              <a:effectLst>
                <a:outerShdw blurRad="63500" dist="52300" dir="836435" algn="ctr" rotWithShape="0">
                  <a:srgbClr val="919191"/>
                </a:outerShdw>
              </a:effectLst>
            </p:spPr>
            <p:txBody>
              <a:bodyPr rot="10800000" wrap="none" anchor="ctr"/>
              <a:lstStyle/>
              <a:p>
                <a:pPr defTabSz="456238">
                  <a:defRPr/>
                </a:pPr>
                <a:endParaRPr lang="en-US" dirty="0">
                  <a:latin typeface="Times New Roman" pitchFamily="-11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4" name="Text Box 93"/>
          <p:cNvSpPr txBox="1">
            <a:spLocks noChangeArrowheads="1"/>
          </p:cNvSpPr>
          <p:nvPr/>
        </p:nvSpPr>
        <p:spPr bwMode="auto">
          <a:xfrm>
            <a:off x="9199563" y="6486525"/>
            <a:ext cx="955675" cy="51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225" name="Text Box 94"/>
          <p:cNvSpPr txBox="1">
            <a:spLocks noChangeArrowheads="1"/>
          </p:cNvSpPr>
          <p:nvPr/>
        </p:nvSpPr>
        <p:spPr bwMode="auto">
          <a:xfrm>
            <a:off x="5372100" y="1979637"/>
            <a:ext cx="874713" cy="126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3313"/>
              </a:spcBef>
              <a:buClr>
                <a:srgbClr val="FFFFFF"/>
              </a:buClr>
            </a:pPr>
            <a:r>
              <a:rPr lang="en-GB" sz="5300" b="1">
                <a:solidFill>
                  <a:srgbClr val="FFFFFF"/>
                </a:solidFill>
              </a:rPr>
              <a:t>J</a:t>
            </a:r>
          </a:p>
        </p:txBody>
      </p:sp>
      <p:sp>
        <p:nvSpPr>
          <p:cNvPr id="226" name="Rectangle 95"/>
          <p:cNvSpPr>
            <a:spLocks noChangeArrowheads="1"/>
          </p:cNvSpPr>
          <p:nvPr/>
        </p:nvSpPr>
        <p:spPr bwMode="auto">
          <a:xfrm>
            <a:off x="2674938" y="1704999"/>
            <a:ext cx="1720056" cy="1034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M4</a:t>
            </a:r>
          </a:p>
        </p:txBody>
      </p:sp>
      <p:sp>
        <p:nvSpPr>
          <p:cNvPr id="227" name="Rectangle 96"/>
          <p:cNvSpPr>
            <a:spLocks noChangeArrowheads="1"/>
          </p:cNvSpPr>
          <p:nvPr/>
        </p:nvSpPr>
        <p:spPr bwMode="auto">
          <a:xfrm>
            <a:off x="3916363" y="1689124"/>
            <a:ext cx="1685925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414567" tIns="207281" rIns="414567" bIns="207281">
            <a:spAutoFit/>
          </a:bodyPr>
          <a:lstStyle/>
          <a:p>
            <a:pPr>
              <a:lnSpc>
                <a:spcPct val="100000"/>
              </a:lnSpc>
              <a:buClr>
                <a:srgbClr val="FFEA18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4000" b="1" i="1" dirty="0">
                <a:solidFill>
                  <a:srgbClr val="FFEA18"/>
                </a:solidFill>
              </a:rPr>
              <a:t> D3</a:t>
            </a:r>
          </a:p>
        </p:txBody>
      </p:sp>
      <p:grpSp>
        <p:nvGrpSpPr>
          <p:cNvPr id="228" name="Group 97"/>
          <p:cNvGrpSpPr>
            <a:grpSpLocks/>
          </p:cNvGrpSpPr>
          <p:nvPr/>
        </p:nvGrpSpPr>
        <p:grpSpPr bwMode="auto">
          <a:xfrm>
            <a:off x="1811338" y="2282849"/>
            <a:ext cx="4059237" cy="863600"/>
            <a:chOff x="1045" y="1332"/>
            <a:chExt cx="2557" cy="544"/>
          </a:xfrm>
        </p:grpSpPr>
        <p:grpSp>
          <p:nvGrpSpPr>
            <p:cNvPr id="229" name="Group 98"/>
            <p:cNvGrpSpPr>
              <a:grpSpLocks/>
            </p:cNvGrpSpPr>
            <p:nvPr/>
          </p:nvGrpSpPr>
          <p:grpSpPr bwMode="auto">
            <a:xfrm>
              <a:off x="1045" y="1332"/>
              <a:ext cx="2294" cy="544"/>
              <a:chOff x="1045" y="1332"/>
              <a:chExt cx="2294" cy="544"/>
            </a:xfrm>
          </p:grpSpPr>
          <p:sp>
            <p:nvSpPr>
              <p:cNvPr id="231" name="Rectangle 99"/>
              <p:cNvSpPr>
                <a:spLocks noChangeArrowheads="1"/>
              </p:cNvSpPr>
              <p:nvPr/>
            </p:nvSpPr>
            <p:spPr bwMode="auto">
              <a:xfrm>
                <a:off x="1045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09F32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F09F32"/>
                    </a:solidFill>
                  </a:rPr>
                  <a:t>D</a:t>
                </a:r>
              </a:p>
            </p:txBody>
          </p:sp>
          <p:sp>
            <p:nvSpPr>
              <p:cNvPr id="232" name="Rectangle 100"/>
              <p:cNvSpPr>
                <a:spLocks noChangeArrowheads="1"/>
              </p:cNvSpPr>
              <p:nvPr/>
            </p:nvSpPr>
            <p:spPr bwMode="auto">
              <a:xfrm>
                <a:off x="1296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A</a:t>
                </a:r>
              </a:p>
            </p:txBody>
          </p:sp>
          <p:sp>
            <p:nvSpPr>
              <p:cNvPr id="233" name="Rectangle 101"/>
              <p:cNvSpPr>
                <a:spLocks noChangeArrowheads="1"/>
              </p:cNvSpPr>
              <p:nvPr/>
            </p:nvSpPr>
            <p:spPr bwMode="auto">
              <a:xfrm>
                <a:off x="1558" y="1339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234" name="Rectangle 102"/>
              <p:cNvSpPr>
                <a:spLocks noChangeArrowheads="1"/>
              </p:cNvSpPr>
              <p:nvPr/>
            </p:nvSpPr>
            <p:spPr bwMode="auto">
              <a:xfrm>
                <a:off x="1809" y="1337"/>
                <a:ext cx="532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M</a:t>
                </a:r>
              </a:p>
            </p:txBody>
          </p:sp>
          <p:sp>
            <p:nvSpPr>
              <p:cNvPr id="235" name="Rectangle 103"/>
              <p:cNvSpPr>
                <a:spLocks noChangeArrowheads="1"/>
              </p:cNvSpPr>
              <p:nvPr/>
            </p:nvSpPr>
            <p:spPr bwMode="auto">
              <a:xfrm>
                <a:off x="2054" y="1332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FC030C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>
                    <a:solidFill>
                      <a:srgbClr val="FC030C"/>
                    </a:solidFill>
                  </a:rPr>
                  <a:t>J</a:t>
                </a:r>
              </a:p>
            </p:txBody>
          </p:sp>
          <p:sp>
            <p:nvSpPr>
              <p:cNvPr id="236" name="Rectangle 104"/>
              <p:cNvSpPr>
                <a:spLocks noChangeArrowheads="1"/>
              </p:cNvSpPr>
              <p:nvPr/>
            </p:nvSpPr>
            <p:spPr bwMode="auto">
              <a:xfrm>
                <a:off x="2318" y="1341"/>
                <a:ext cx="529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K</a:t>
                </a:r>
              </a:p>
            </p:txBody>
          </p:sp>
          <p:sp>
            <p:nvSpPr>
              <p:cNvPr id="237" name="Rectangle 105"/>
              <p:cNvSpPr>
                <a:spLocks noChangeArrowheads="1"/>
              </p:cNvSpPr>
              <p:nvPr/>
            </p:nvSpPr>
            <p:spPr bwMode="auto">
              <a:xfrm>
                <a:off x="2558" y="1341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G</a:t>
                </a:r>
              </a:p>
            </p:txBody>
          </p:sp>
          <p:sp>
            <p:nvSpPr>
              <p:cNvPr id="238" name="Rectangle 106"/>
              <p:cNvSpPr>
                <a:spLocks noChangeArrowheads="1"/>
              </p:cNvSpPr>
              <p:nvPr/>
            </p:nvSpPr>
            <p:spPr bwMode="auto">
              <a:xfrm>
                <a:off x="2812" y="1350"/>
                <a:ext cx="527" cy="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415440" tIns="207720" rIns="415440" bIns="207720">
                <a:spAutoFit/>
              </a:bodyPr>
              <a:lstStyle/>
              <a:p>
                <a:pPr>
                  <a:lnSpc>
                    <a:spcPct val="100000"/>
                  </a:lnSpc>
                  <a:buClr>
                    <a:srgbClr val="08F220"/>
                  </a:buClr>
                  <a:tabLst>
                    <a:tab pos="0" algn="l"/>
                    <a:tab pos="908050" algn="l"/>
                    <a:tab pos="1820863" algn="l"/>
                    <a:tab pos="2733675" algn="l"/>
                    <a:tab pos="3644900" algn="l"/>
                    <a:tab pos="4557713" algn="l"/>
                    <a:tab pos="5472113" algn="l"/>
                    <a:tab pos="6384925" algn="l"/>
                    <a:tab pos="7296150" algn="l"/>
                    <a:tab pos="8208963" algn="l"/>
                    <a:tab pos="9121775" algn="l"/>
                    <a:tab pos="10036175" algn="l"/>
                  </a:tabLst>
                </a:pPr>
                <a:r>
                  <a:rPr lang="en-GB" sz="2700" b="1" dirty="0">
                    <a:solidFill>
                      <a:srgbClr val="08F220"/>
                    </a:solidFill>
                  </a:rPr>
                  <a:t>N</a:t>
                </a:r>
              </a:p>
            </p:txBody>
          </p:sp>
        </p:grpSp>
        <p:sp>
          <p:nvSpPr>
            <p:cNvPr id="230" name="Rectangle 107"/>
            <p:cNvSpPr>
              <a:spLocks noChangeArrowheads="1"/>
            </p:cNvSpPr>
            <p:nvPr/>
          </p:nvSpPr>
          <p:spPr bwMode="auto">
            <a:xfrm>
              <a:off x="3075" y="1342"/>
              <a:ext cx="52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/>
            <a:p>
              <a:pPr>
                <a:lnSpc>
                  <a:spcPct val="100000"/>
                </a:lnSpc>
                <a:buClr>
                  <a:srgbClr val="11B0C5"/>
                </a:buClr>
                <a:tabLst>
                  <a:tab pos="0" algn="l"/>
                  <a:tab pos="908050" algn="l"/>
                  <a:tab pos="1820863" algn="l"/>
                  <a:tab pos="2733675" algn="l"/>
                  <a:tab pos="3644900" algn="l"/>
                  <a:tab pos="4557713" algn="l"/>
                  <a:tab pos="5472113" algn="l"/>
                  <a:tab pos="6384925" algn="l"/>
                  <a:tab pos="7296150" algn="l"/>
                  <a:tab pos="8208963" algn="l"/>
                  <a:tab pos="9121775" algn="l"/>
                  <a:tab pos="10036175" algn="l"/>
                </a:tabLst>
              </a:pPr>
              <a:r>
                <a:rPr lang="en-GB" sz="2700" b="1">
                  <a:solidFill>
                    <a:srgbClr val="11B0C5"/>
                  </a:solidFill>
                </a:rPr>
                <a:t>S</a:t>
              </a:r>
            </a:p>
          </p:txBody>
        </p:sp>
      </p:grpSp>
      <p:grpSp>
        <p:nvGrpSpPr>
          <p:cNvPr id="239" name="Group 108"/>
          <p:cNvGrpSpPr>
            <a:grpSpLocks/>
          </p:cNvGrpSpPr>
          <p:nvPr/>
        </p:nvGrpSpPr>
        <p:grpSpPr bwMode="auto">
          <a:xfrm>
            <a:off x="3584575" y="869950"/>
            <a:ext cx="874713" cy="1558925"/>
            <a:chOff x="2162" y="452"/>
            <a:chExt cx="551" cy="982"/>
          </a:xfrm>
        </p:grpSpPr>
        <p:sp>
          <p:nvSpPr>
            <p:cNvPr id="240" name="Text Box 109"/>
            <p:cNvSpPr txBox="1">
              <a:spLocks noChangeArrowheads="1"/>
            </p:cNvSpPr>
            <p:nvPr/>
          </p:nvSpPr>
          <p:spPr bwMode="auto">
            <a:xfrm>
              <a:off x="2162" y="452"/>
              <a:ext cx="551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15440" tIns="207720" rIns="415440" bIns="20772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ts val="4625"/>
                </a:spcBef>
                <a:buClr>
                  <a:srgbClr val="FF262D"/>
                </a:buClr>
              </a:pPr>
              <a:r>
                <a:rPr lang="en-GB" sz="7400" b="1" i="1">
                  <a:solidFill>
                    <a:srgbClr val="FF262D"/>
                  </a:solidFill>
                </a:rPr>
                <a:t>7</a:t>
              </a:r>
            </a:p>
          </p:txBody>
        </p:sp>
        <p:sp>
          <p:nvSpPr>
            <p:cNvPr id="241" name="Line 110"/>
            <p:cNvSpPr>
              <a:spLocks noChangeShapeType="1"/>
            </p:cNvSpPr>
            <p:nvPr/>
          </p:nvSpPr>
          <p:spPr bwMode="auto">
            <a:xfrm>
              <a:off x="2291" y="719"/>
              <a:ext cx="149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2" name="Line 111"/>
          <p:cNvSpPr>
            <a:spLocks noChangeShapeType="1"/>
          </p:cNvSpPr>
          <p:nvPr/>
        </p:nvSpPr>
        <p:spPr bwMode="auto">
          <a:xfrm>
            <a:off x="4127500" y="1711349"/>
            <a:ext cx="330200" cy="1588"/>
          </a:xfrm>
          <a:prstGeom prst="line">
            <a:avLst/>
          </a:prstGeom>
          <a:noFill/>
          <a:ln w="76320">
            <a:solidFill>
              <a:srgbClr val="FF262D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43" name="Rectangle 112"/>
          <p:cNvSpPr>
            <a:spLocks noChangeArrowheads="1"/>
          </p:cNvSpPr>
          <p:nvPr/>
        </p:nvSpPr>
        <p:spPr bwMode="auto">
          <a:xfrm>
            <a:off x="4195763" y="2479699"/>
            <a:ext cx="1211262" cy="490538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4" name="Rectangle 113"/>
          <p:cNvSpPr>
            <a:spLocks noChangeArrowheads="1"/>
          </p:cNvSpPr>
          <p:nvPr/>
        </p:nvSpPr>
        <p:spPr bwMode="auto">
          <a:xfrm>
            <a:off x="2535238" y="2481287"/>
            <a:ext cx="1566862" cy="490537"/>
          </a:xfrm>
          <a:prstGeom prst="rect">
            <a:avLst/>
          </a:prstGeom>
          <a:noFill/>
          <a:ln w="57240">
            <a:solidFill>
              <a:srgbClr val="FDDC07"/>
            </a:solidFill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5" name="AutoShape 114"/>
          <p:cNvSpPr>
            <a:spLocks noChangeArrowheads="1"/>
          </p:cNvSpPr>
          <p:nvPr/>
        </p:nvSpPr>
        <p:spPr bwMode="auto">
          <a:xfrm>
            <a:off x="4697413" y="6237288"/>
            <a:ext cx="4149725" cy="942975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FC0128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6" name="AutoShape 115"/>
          <p:cNvSpPr>
            <a:spLocks noChangeArrowheads="1"/>
          </p:cNvSpPr>
          <p:nvPr/>
        </p:nvSpPr>
        <p:spPr bwMode="auto">
          <a:xfrm>
            <a:off x="4719638" y="5434037"/>
            <a:ext cx="4143375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3973D6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7" name="AutoShape 116"/>
          <p:cNvSpPr>
            <a:spLocks noChangeArrowheads="1"/>
          </p:cNvSpPr>
          <p:nvPr/>
        </p:nvSpPr>
        <p:spPr bwMode="auto">
          <a:xfrm>
            <a:off x="3271838" y="4637112"/>
            <a:ext cx="5632450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10300"/>
              </a:gs>
              <a:gs pos="50000">
                <a:srgbClr val="2F8B20"/>
              </a:gs>
              <a:gs pos="100000">
                <a:srgbClr val="010300"/>
              </a:gs>
            </a:gsLst>
            <a:lin ang="10800000" scaled="1"/>
          </a:gradFill>
          <a:ln w="12600">
            <a:solidFill>
              <a:srgbClr val="2F8B2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8" name="AutoShape 117"/>
          <p:cNvSpPr>
            <a:spLocks noChangeArrowheads="1"/>
          </p:cNvSpPr>
          <p:nvPr/>
        </p:nvSpPr>
        <p:spPr bwMode="auto">
          <a:xfrm>
            <a:off x="2211388" y="3789387"/>
            <a:ext cx="6645275" cy="850900"/>
          </a:xfrm>
          <a:custGeom>
            <a:avLst/>
            <a:gdLst>
              <a:gd name="G0" fmla="+- 17871 0 0"/>
              <a:gd name="G1" fmla="+- 7718 0 0"/>
              <a:gd name="G2" fmla="+- 21600 0 7718"/>
              <a:gd name="G3" fmla="+- 10800 0 7718"/>
              <a:gd name="G4" fmla="+- 21600 0 17871"/>
              <a:gd name="G5" fmla="*/ G4 G3 10800"/>
              <a:gd name="G6" fmla="+- 21600 0 G5"/>
              <a:gd name="T0" fmla="*/ 17871 w 21600"/>
              <a:gd name="T1" fmla="*/ 0 h 21600"/>
              <a:gd name="T2" fmla="*/ 0 w 21600"/>
              <a:gd name="T3" fmla="*/ 10800 h 21600"/>
              <a:gd name="T4" fmla="*/ 17871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71" y="0"/>
                </a:moveTo>
                <a:lnTo>
                  <a:pt x="17871" y="7718"/>
                </a:lnTo>
                <a:lnTo>
                  <a:pt x="3375" y="7718"/>
                </a:lnTo>
                <a:lnTo>
                  <a:pt x="3375" y="13882"/>
                </a:lnTo>
                <a:lnTo>
                  <a:pt x="17871" y="13882"/>
                </a:lnTo>
                <a:lnTo>
                  <a:pt x="17871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718"/>
                </a:moveTo>
                <a:lnTo>
                  <a:pt x="1350" y="13882"/>
                </a:lnTo>
                <a:lnTo>
                  <a:pt x="2700" y="13882"/>
                </a:lnTo>
                <a:lnTo>
                  <a:pt x="2700" y="7718"/>
                </a:lnTo>
                <a:close/>
              </a:path>
              <a:path w="21600" h="21600">
                <a:moveTo>
                  <a:pt x="0" y="7718"/>
                </a:moveTo>
                <a:lnTo>
                  <a:pt x="0" y="13882"/>
                </a:lnTo>
                <a:lnTo>
                  <a:pt x="675" y="13882"/>
                </a:lnTo>
                <a:lnTo>
                  <a:pt x="675" y="7718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50000">
                <a:srgbClr val="FFFF05"/>
              </a:gs>
              <a:gs pos="100000">
                <a:srgbClr val="000000"/>
              </a:gs>
            </a:gsLst>
            <a:lin ang="108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25752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49" name="Line 119"/>
          <p:cNvSpPr>
            <a:spLocks noChangeShapeType="1"/>
          </p:cNvSpPr>
          <p:nvPr/>
        </p:nvSpPr>
        <p:spPr bwMode="auto">
          <a:xfrm>
            <a:off x="8880475" y="29321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50" name="Line 120"/>
          <p:cNvSpPr>
            <a:spLocks noChangeShapeType="1"/>
          </p:cNvSpPr>
          <p:nvPr/>
        </p:nvSpPr>
        <p:spPr bwMode="auto">
          <a:xfrm>
            <a:off x="9020175" y="29321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51" name="Line 121"/>
          <p:cNvSpPr>
            <a:spLocks noChangeShapeType="1"/>
          </p:cNvSpPr>
          <p:nvPr/>
        </p:nvSpPr>
        <p:spPr bwMode="auto">
          <a:xfrm>
            <a:off x="9159875" y="2932137"/>
            <a:ext cx="1588" cy="3914775"/>
          </a:xfrm>
          <a:prstGeom prst="line">
            <a:avLst/>
          </a:prstGeom>
          <a:noFill/>
          <a:ln w="57240">
            <a:solidFill>
              <a:srgbClr val="EEFF4B"/>
            </a:solidFill>
            <a:prstDash val="sysDot"/>
            <a:miter lim="800000"/>
            <a:headEnd/>
            <a:tailEnd/>
          </a:ln>
          <a:effectLst>
            <a:outerShdw blurRad="63500" dist="17819" dir="2700000" algn="ctr" rotWithShape="0">
              <a:srgbClr val="000000"/>
            </a:outerShdw>
          </a:effectLst>
        </p:spPr>
        <p:txBody>
          <a:bodyPr lIns="91255" tIns="45626" rIns="91255" bIns="45626"/>
          <a:lstStyle/>
          <a:p>
            <a:pPr defTabSz="456238">
              <a:defRPr/>
            </a:pPr>
            <a:endParaRPr lang="en-US" dirty="0">
              <a:latin typeface="Times New Roman" pitchFamily="-108" charset="0"/>
              <a:ea typeface="+mn-ea"/>
              <a:cs typeface="+mn-cs"/>
            </a:endParaRPr>
          </a:p>
        </p:txBody>
      </p:sp>
      <p:sp>
        <p:nvSpPr>
          <p:cNvPr id="252" name="Rectangle 123"/>
          <p:cNvSpPr>
            <a:spLocks noChangeArrowheads="1"/>
          </p:cNvSpPr>
          <p:nvPr/>
        </p:nvSpPr>
        <p:spPr bwMode="auto">
          <a:xfrm>
            <a:off x="8848725" y="7564438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253" name="Text Box 124"/>
          <p:cNvSpPr txBox="1">
            <a:spLocks noChangeArrowheads="1"/>
          </p:cNvSpPr>
          <p:nvPr/>
        </p:nvSpPr>
        <p:spPr bwMode="auto">
          <a:xfrm>
            <a:off x="9382125" y="75628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83</a:t>
            </a:r>
          </a:p>
        </p:txBody>
      </p:sp>
      <p:sp>
        <p:nvSpPr>
          <p:cNvPr id="88187" name="Text Box 123"/>
          <p:cNvSpPr txBox="1">
            <a:spLocks noChangeArrowheads="1"/>
          </p:cNvSpPr>
          <p:nvPr/>
        </p:nvSpPr>
        <p:spPr bwMode="auto">
          <a:xfrm>
            <a:off x="1016608" y="1313728"/>
            <a:ext cx="8982075" cy="5945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95000"/>
              </a:lnSpc>
              <a:spcBef>
                <a:spcPts val="5500"/>
              </a:spcBef>
              <a:buClr>
                <a:srgbClr val="FC0128"/>
              </a:buClr>
            </a:pPr>
            <a:endParaRPr lang="en-GB" sz="8800" b="1" dirty="0">
              <a:solidFill>
                <a:srgbClr val="FC0128"/>
              </a:solidFill>
              <a:latin typeface="Kosher-Normal" charset="0"/>
            </a:endParaRPr>
          </a:p>
          <a:p>
            <a:pPr algn="ctr">
              <a:lnSpc>
                <a:spcPct val="95000"/>
              </a:lnSpc>
              <a:spcBef>
                <a:spcPts val="5500"/>
              </a:spcBef>
              <a:buClr>
                <a:srgbClr val="FC0128"/>
              </a:buClr>
            </a:pPr>
            <a:r>
              <a:rPr lang="en-US" sz="8800" b="1" dirty="0">
                <a:solidFill>
                  <a:srgbClr val="FC0128"/>
                </a:solidFill>
                <a:latin typeface="Kosher-Normal" charset="0"/>
              </a:rPr>
              <a:t>BAANH KHOU TAANV NAINA TATGUT KHO</a:t>
            </a:r>
            <a:r>
              <a:rPr lang="en-GB" altLang="ja-JP" sz="8800" b="1" dirty="0">
                <a:solidFill>
                  <a:srgbClr val="FC0128"/>
                </a:solidFill>
                <a:latin typeface="Kosher-Normal" charset="0"/>
              </a:rPr>
              <a:t>!</a:t>
            </a:r>
            <a:endParaRPr lang="en-GB" sz="8800" b="1" dirty="0">
              <a:solidFill>
                <a:srgbClr val="FC0128"/>
              </a:solidFill>
              <a:latin typeface="Kosher-Normal" charset="0"/>
            </a:endParaRPr>
          </a:p>
        </p:txBody>
      </p:sp>
      <p:sp>
        <p:nvSpPr>
          <p:cNvPr id="132" name="Text Box 124"/>
          <p:cNvSpPr txBox="1">
            <a:spLocks noChangeArrowheads="1"/>
          </p:cNvSpPr>
          <p:nvPr/>
        </p:nvSpPr>
        <p:spPr bwMode="auto">
          <a:xfrm>
            <a:off x="96838" y="2189722"/>
            <a:ext cx="10058400" cy="3799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ts val="10738"/>
              </a:spcBef>
              <a:buClr>
                <a:srgbClr val="FFFFFF"/>
              </a:buClr>
            </a:pPr>
            <a:r>
              <a:rPr lang="en-GB" sz="17200" b="1" dirty="0">
                <a:solidFill>
                  <a:srgbClr val="FFFFFF"/>
                </a:solidFill>
                <a:latin typeface="Kosher-Normal" charset="0"/>
              </a:rPr>
              <a:t>JISU KHRISTA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500"/>
                            </p:stCondLst>
                            <p:childTnLst>
                              <p:par>
                                <p:cTn id="38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500"/>
                            </p:stCondLst>
                            <p:childTnLst>
                              <p:par>
                                <p:cTn id="43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7500"/>
                            </p:stCondLst>
                            <p:childTnLst>
                              <p:par>
                                <p:cTn id="48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86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Box 1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79202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79204" name="Rectangle 4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79205" name="Text Box 5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79206" name="Text Box 6"/>
          <p:cNvSpPr txBox="1">
            <a:spLocks noChangeArrowheads="1"/>
          </p:cNvSpPr>
          <p:nvPr/>
        </p:nvSpPr>
        <p:spPr bwMode="auto">
          <a:xfrm>
            <a:off x="9229725" y="7410450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85</a:t>
            </a:r>
          </a:p>
        </p:txBody>
      </p:sp>
      <p:sp>
        <p:nvSpPr>
          <p:cNvPr id="179207" name="Text Box 7"/>
          <p:cNvSpPr txBox="1">
            <a:spLocks noChangeArrowheads="1"/>
          </p:cNvSpPr>
          <p:nvPr/>
        </p:nvSpPr>
        <p:spPr bwMode="auto">
          <a:xfrm>
            <a:off x="101600" y="769938"/>
            <a:ext cx="9956800" cy="6647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25000"/>
              </a:lnSpc>
              <a:spcBef>
                <a:spcPts val="3375"/>
              </a:spcBef>
              <a:buClr>
                <a:srgbClr val="FBFBFB"/>
              </a:buClr>
            </a:pPr>
            <a:r>
              <a:rPr lang="en-GB" sz="5300" b="1" dirty="0">
                <a:solidFill>
                  <a:srgbClr val="FBFBFB"/>
                </a:solidFill>
                <a:latin typeface="Comic Sans MS" charset="0"/>
              </a:rPr>
              <a:t>NTAUTHU BAIBAL…KABISWMEI NCHAMMEI HEI LUAI GUANG THE</a:t>
            </a:r>
            <a:r>
              <a:rPr lang="en-GB" sz="5300" b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5300" b="1" dirty="0">
                <a:solidFill>
                  <a:srgbClr val="FBFBFB"/>
                </a:solidFill>
                <a:latin typeface="Comic Sans MS" charset="0"/>
              </a:rPr>
              <a:t> </a:t>
            </a:r>
          </a:p>
          <a:p>
            <a:pPr algn="ctr">
              <a:lnSpc>
                <a:spcPct val="125000"/>
              </a:lnSpc>
              <a:spcBef>
                <a:spcPts val="3375"/>
              </a:spcBef>
              <a:buClr>
                <a:srgbClr val="FBFBFB"/>
              </a:buClr>
            </a:pPr>
            <a:r>
              <a:rPr lang="en-GB" sz="5300" b="1" dirty="0">
                <a:solidFill>
                  <a:srgbClr val="FFEA18"/>
                </a:solidFill>
                <a:latin typeface="Comic Sans MS" charset="0"/>
              </a:rPr>
              <a:t>MIKHOU TABUI PATKAN THA?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ext Box 1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81250" name="Rectangle 2"/>
          <p:cNvSpPr>
            <a:spLocks noChangeArrowheads="1"/>
          </p:cNvSpPr>
          <p:nvPr/>
        </p:nvSpPr>
        <p:spPr bwMode="auto">
          <a:xfrm>
            <a:off x="132656" y="-257175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1140" name="Oval 4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1253" name="Text Box 5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1254" name="Rectangle 6"/>
          <p:cNvSpPr>
            <a:spLocks noChangeArrowheads="1"/>
          </p:cNvSpPr>
          <p:nvPr/>
        </p:nvSpPr>
        <p:spPr bwMode="auto">
          <a:xfrm>
            <a:off x="8696325" y="7410450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81255" name="Text Box 7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81256" name="Text Box 8"/>
          <p:cNvSpPr txBox="1">
            <a:spLocks noChangeArrowheads="1"/>
          </p:cNvSpPr>
          <p:nvPr/>
        </p:nvSpPr>
        <p:spPr bwMode="auto">
          <a:xfrm>
            <a:off x="9277350" y="7408863"/>
            <a:ext cx="338138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86</a:t>
            </a:r>
          </a:p>
        </p:txBody>
      </p:sp>
      <p:sp>
        <p:nvSpPr>
          <p:cNvPr id="181257" name="Text Box 9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grpSp>
        <p:nvGrpSpPr>
          <p:cNvPr id="181258" name="Group 10"/>
          <p:cNvGrpSpPr>
            <a:grpSpLocks/>
          </p:cNvGrpSpPr>
          <p:nvPr/>
        </p:nvGrpSpPr>
        <p:grpSpPr bwMode="auto">
          <a:xfrm>
            <a:off x="3454400" y="244475"/>
            <a:ext cx="6737351" cy="1665288"/>
            <a:chOff x="2176" y="154"/>
            <a:chExt cx="4244" cy="1049"/>
          </a:xfrm>
        </p:grpSpPr>
        <p:sp>
          <p:nvSpPr>
            <p:cNvPr id="181262" name="Text Box 11"/>
            <p:cNvSpPr txBox="1">
              <a:spLocks noChangeArrowheads="1"/>
            </p:cNvSpPr>
            <p:nvPr/>
          </p:nvSpPr>
          <p:spPr bwMode="auto">
            <a:xfrm>
              <a:off x="2176" y="213"/>
              <a:ext cx="4244" cy="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ts val="2000"/>
                </a:spcBef>
                <a:buClr>
                  <a:srgbClr val="FFFFFF"/>
                </a:buClr>
              </a:pP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Baibal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…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Kabiswmei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hei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luai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guang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the.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Ntauthu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nanglung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khou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phungc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bammei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FFFFFF"/>
                  </a:solidFill>
                  <a:latin typeface="Comic Sans MS" charset="0"/>
                </a:rPr>
                <a:t>hei</a:t>
              </a:r>
              <a:r>
                <a:rPr lang="en-GB" sz="3200" b="1" i="1" dirty="0">
                  <a:solidFill>
                    <a:srgbClr val="FFFFFF"/>
                  </a:solidFill>
                  <a:latin typeface="Comic Sans MS" charset="0"/>
                </a:rPr>
                <a:t>…</a:t>
              </a:r>
            </a:p>
          </p:txBody>
        </p:sp>
        <p:sp>
          <p:nvSpPr>
            <p:cNvPr id="181263" name="Text Box 12"/>
            <p:cNvSpPr txBox="1">
              <a:spLocks noChangeArrowheads="1"/>
            </p:cNvSpPr>
            <p:nvPr/>
          </p:nvSpPr>
          <p:spPr bwMode="auto">
            <a:xfrm>
              <a:off x="4302" y="154"/>
              <a:ext cx="353" cy="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250"/>
                </a:spcBef>
                <a:buClr>
                  <a:srgbClr val="FFFFFF"/>
                </a:buClr>
              </a:pPr>
              <a:r>
                <a:rPr lang="en-GB" sz="2000" b="1" dirty="0">
                  <a:solidFill>
                    <a:srgbClr val="FFFFFF"/>
                  </a:solidFill>
                  <a:latin typeface="Comic Sans MS" charset="0"/>
                </a:rPr>
                <a:t>®</a:t>
              </a:r>
            </a:p>
          </p:txBody>
        </p:sp>
      </p:grpSp>
      <p:sp>
        <p:nvSpPr>
          <p:cNvPr id="181259" name="Text Box 13"/>
          <p:cNvSpPr txBox="1">
            <a:spLocks noChangeArrowheads="1"/>
          </p:cNvSpPr>
          <p:nvPr/>
        </p:nvSpPr>
        <p:spPr bwMode="auto">
          <a:xfrm>
            <a:off x="3426097" y="2046288"/>
            <a:ext cx="6643663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altLang="ja-JP" sz="2700" b="1" dirty="0">
                <a:latin typeface="Comic Sans MS" charset="0"/>
              </a:rPr>
              <a:t>“</a:t>
            </a:r>
            <a:r>
              <a:rPr lang="en-GB" altLang="ja-JP" sz="2700" b="1" i="1" u="sng" dirty="0" err="1">
                <a:latin typeface="Comic Sans MS" charset="0"/>
              </a:rPr>
              <a:t>Baibal</a:t>
            </a:r>
            <a:r>
              <a:rPr lang="en-GB" altLang="ja-JP" sz="2700" b="1" i="1" u="sng" dirty="0">
                <a:latin typeface="Comic Sans MS" charset="0"/>
              </a:rPr>
              <a:t> </a:t>
            </a:r>
            <a:r>
              <a:rPr lang="en-GB" altLang="ja-JP" sz="2700" b="1" i="1" u="sng" dirty="0" err="1">
                <a:latin typeface="Comic Sans MS" charset="0"/>
              </a:rPr>
              <a:t>khukh</a:t>
            </a:r>
            <a:r>
              <a:rPr lang="en-GB" altLang="ja-JP" sz="2700" b="1" i="1" u="sng" dirty="0"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FFFF00"/>
                </a:solidFill>
                <a:latin typeface="Comic Sans MS" charset="0"/>
              </a:rPr>
              <a:t>kawmei</a:t>
            </a:r>
            <a:r>
              <a:rPr lang="en-GB" altLang="ja-JP" sz="2700" b="1" dirty="0">
                <a:solidFill>
                  <a:srgbClr val="FFFF0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FF00"/>
                </a:solidFill>
                <a:latin typeface="Comic Sans MS" charset="0"/>
              </a:rPr>
              <a:t>m</a:t>
            </a:r>
            <a:r>
              <a:rPr lang="en-GB" sz="2700" b="1" dirty="0" err="1">
                <a:solidFill>
                  <a:srgbClr val="FFFF00"/>
                </a:solidFill>
                <a:latin typeface="Comic Sans MS" charset="0"/>
              </a:rPr>
              <a:t>akumc</a:t>
            </a:r>
            <a:endParaRPr lang="en-GB" sz="2700" b="1" i="1" u="sng" dirty="0">
              <a:latin typeface="Comic Sans MS" charset="0"/>
            </a:endParaRPr>
          </a:p>
        </p:txBody>
      </p:sp>
      <p:pic>
        <p:nvPicPr>
          <p:cNvPr id="91151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2599" y="4009187"/>
            <a:ext cx="4264025" cy="322826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sp>
        <p:nvSpPr>
          <p:cNvPr id="91153" name="Rectangle 17"/>
          <p:cNvSpPr>
            <a:spLocks noChangeArrowheads="1"/>
          </p:cNvSpPr>
          <p:nvPr/>
        </p:nvSpPr>
        <p:spPr bwMode="auto">
          <a:xfrm>
            <a:off x="533400" y="4038600"/>
            <a:ext cx="4162425" cy="3190875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1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1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53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 Box 1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83298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83299" name="Picture 3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1140" name="Oval 4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3302" name="Rectangle 6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83303" name="Text Box 7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83304" name="Text Box 8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87</a:t>
            </a:r>
          </a:p>
        </p:txBody>
      </p:sp>
      <p:sp>
        <p:nvSpPr>
          <p:cNvPr id="183305" name="Text Box 9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183313" name="Text Box 12"/>
          <p:cNvSpPr txBox="1">
            <a:spLocks noChangeArrowheads="1"/>
          </p:cNvSpPr>
          <p:nvPr/>
        </p:nvSpPr>
        <p:spPr bwMode="auto">
          <a:xfrm>
            <a:off x="6757392" y="304800"/>
            <a:ext cx="560388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Comic Sans MS" charset="0"/>
              </a:rPr>
              <a:t>®</a:t>
            </a:r>
          </a:p>
        </p:txBody>
      </p:sp>
      <p:sp>
        <p:nvSpPr>
          <p:cNvPr id="183307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183308" name="Text Box 14"/>
          <p:cNvSpPr txBox="1">
            <a:spLocks noChangeArrowheads="1"/>
          </p:cNvSpPr>
          <p:nvPr/>
        </p:nvSpPr>
        <p:spPr bwMode="auto">
          <a:xfrm>
            <a:off x="60649" y="2771775"/>
            <a:ext cx="9565952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 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FFFFFF"/>
              </a:solidFill>
              <a:latin typeface="Comic Sans MS" charset="0"/>
            </a:endParaRPr>
          </a:p>
        </p:txBody>
      </p:sp>
      <p:pic>
        <p:nvPicPr>
          <p:cNvPr id="91151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9113" y="3985772"/>
            <a:ext cx="4264025" cy="322826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1152" name="Picture 1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899966" y="4478338"/>
            <a:ext cx="4047331" cy="306546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sp>
        <p:nvSpPr>
          <p:cNvPr id="91153" name="Rectangle 17"/>
          <p:cNvSpPr>
            <a:spLocks noChangeArrowheads="1"/>
          </p:cNvSpPr>
          <p:nvPr/>
        </p:nvSpPr>
        <p:spPr bwMode="auto">
          <a:xfrm>
            <a:off x="2851150" y="4400550"/>
            <a:ext cx="4162425" cy="3190875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1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1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5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85346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pic>
        <p:nvPicPr>
          <p:cNvPr id="185347" name="Picture 3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2164" name="Oval 4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5349" name="Text Box 5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5350" name="Rectangle 6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85351" name="Text Box 7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85352" name="Text Box 8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88</a:t>
            </a:r>
          </a:p>
        </p:txBody>
      </p:sp>
      <p:sp>
        <p:nvSpPr>
          <p:cNvPr id="185353" name="Text Box 9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pic>
        <p:nvPicPr>
          <p:cNvPr id="92170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9113" y="3985772"/>
            <a:ext cx="4264025" cy="322826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2171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899966" y="4478338"/>
            <a:ext cx="4047331" cy="306546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2172" name="Picture 1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610225" y="4114251"/>
            <a:ext cx="3836988" cy="284907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sp>
        <p:nvSpPr>
          <p:cNvPr id="92173" name="Rectangle 13"/>
          <p:cNvSpPr>
            <a:spLocks noChangeArrowheads="1"/>
          </p:cNvSpPr>
          <p:nvPr/>
        </p:nvSpPr>
        <p:spPr bwMode="auto">
          <a:xfrm>
            <a:off x="5575300" y="4044950"/>
            <a:ext cx="3922713" cy="2970213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5360" name="Text Box 18"/>
          <p:cNvSpPr txBox="1">
            <a:spLocks noChangeArrowheads="1"/>
          </p:cNvSpPr>
          <p:nvPr/>
        </p:nvSpPr>
        <p:spPr bwMode="auto">
          <a:xfrm>
            <a:off x="83368" y="3454152"/>
            <a:ext cx="10058400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Dic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hiak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bamv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85361" name="Text Box 19"/>
          <p:cNvSpPr txBox="1">
            <a:spLocks noChangeArrowheads="1"/>
          </p:cNvSpPr>
          <p:nvPr/>
        </p:nvSpPr>
        <p:spPr bwMode="auto">
          <a:xfrm>
            <a:off x="276672" y="2771775"/>
            <a:ext cx="9504709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2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  <p:sp>
        <p:nvSpPr>
          <p:cNvPr id="23" name="Text Box 12"/>
          <p:cNvSpPr txBox="1">
            <a:spLocks noChangeArrowheads="1"/>
          </p:cNvSpPr>
          <p:nvPr/>
        </p:nvSpPr>
        <p:spPr bwMode="auto">
          <a:xfrm>
            <a:off x="6829400" y="244202"/>
            <a:ext cx="560388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Comic Sans MS" charset="0"/>
              </a:rPr>
              <a:t>®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3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pic>
        <p:nvPicPr>
          <p:cNvPr id="187396" name="Picture 6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3191" name="Oval 7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7398" name="Text Box 8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7399" name="Rectangle 9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87400" name="Text Box 10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87401" name="Text Box 11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89</a:t>
            </a:r>
          </a:p>
        </p:txBody>
      </p:sp>
      <p:sp>
        <p:nvSpPr>
          <p:cNvPr id="187402" name="Text Box 12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187404" name="Text Box 14"/>
          <p:cNvSpPr txBox="1">
            <a:spLocks noChangeArrowheads="1"/>
          </p:cNvSpPr>
          <p:nvPr/>
        </p:nvSpPr>
        <p:spPr bwMode="auto">
          <a:xfrm>
            <a:off x="601663" y="4197350"/>
            <a:ext cx="9329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US" sz="27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US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“PARY"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Nga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: “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" </a:t>
            </a:r>
            <a:endParaRPr lang="en-GB" sz="27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87405" name="Text Box 15"/>
          <p:cNvSpPr txBox="1">
            <a:spLocks noChangeArrowheads="1"/>
          </p:cNvSpPr>
          <p:nvPr/>
        </p:nvSpPr>
        <p:spPr bwMode="auto">
          <a:xfrm>
            <a:off x="138360" y="3471863"/>
            <a:ext cx="9931400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0" name="Text Box 19"/>
          <p:cNvSpPr txBox="1">
            <a:spLocks noChangeArrowheads="1"/>
          </p:cNvSpPr>
          <p:nvPr/>
        </p:nvSpPr>
        <p:spPr bwMode="auto">
          <a:xfrm>
            <a:off x="276672" y="2771775"/>
            <a:ext cx="9504709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2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  <p:pic>
        <p:nvPicPr>
          <p:cNvPr id="93201" name="Picture 1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30398" y="374494"/>
            <a:ext cx="4240212" cy="31558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93202" name="Rectangle 18"/>
          <p:cNvSpPr>
            <a:spLocks noChangeArrowheads="1"/>
          </p:cNvSpPr>
          <p:nvPr/>
        </p:nvSpPr>
        <p:spPr bwMode="auto">
          <a:xfrm>
            <a:off x="4931097" y="268288"/>
            <a:ext cx="4346575" cy="3308350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0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3555" name="Text Box 5"/>
          <p:cNvSpPr txBox="1">
            <a:spLocks noChangeArrowheads="1"/>
          </p:cNvSpPr>
          <p:nvPr/>
        </p:nvSpPr>
        <p:spPr bwMode="auto">
          <a:xfrm>
            <a:off x="9696450" y="1588"/>
            <a:ext cx="18097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A27C"/>
              </a:buClr>
            </a:pPr>
            <a:r>
              <a:rPr lang="en-GB" sz="2000">
                <a:solidFill>
                  <a:srgbClr val="FFA27C"/>
                </a:solidFill>
                <a:latin typeface="Comic Sans MS" charset="0"/>
              </a:rPr>
              <a:t> </a:t>
            </a:r>
          </a:p>
        </p:txBody>
      </p:sp>
      <p:sp>
        <p:nvSpPr>
          <p:cNvPr id="23556" name="Text Box 6"/>
          <p:cNvSpPr txBox="1">
            <a:spLocks noChangeArrowheads="1"/>
          </p:cNvSpPr>
          <p:nvPr/>
        </p:nvSpPr>
        <p:spPr bwMode="auto">
          <a:xfrm>
            <a:off x="5969000" y="1804988"/>
            <a:ext cx="30226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GAICHAMV</a:t>
            </a:r>
          </a:p>
        </p:txBody>
      </p:sp>
      <p:sp>
        <p:nvSpPr>
          <p:cNvPr id="23557" name="Text Box 7"/>
          <p:cNvSpPr txBox="1">
            <a:spLocks noChangeArrowheads="1"/>
          </p:cNvSpPr>
          <p:nvPr/>
        </p:nvSpPr>
        <p:spPr bwMode="auto">
          <a:xfrm>
            <a:off x="5821288" y="3252788"/>
            <a:ext cx="3456384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LATDIUTATMEI</a:t>
            </a:r>
          </a:p>
        </p:txBody>
      </p:sp>
      <p:sp>
        <p:nvSpPr>
          <p:cNvPr id="23558" name="Text Box 8"/>
          <p:cNvSpPr txBox="1">
            <a:spLocks noChangeArrowheads="1"/>
          </p:cNvSpPr>
          <p:nvPr/>
        </p:nvSpPr>
        <p:spPr bwMode="auto">
          <a:xfrm>
            <a:off x="6032500" y="4702175"/>
            <a:ext cx="3035300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TATDYN</a:t>
            </a:r>
          </a:p>
        </p:txBody>
      </p:sp>
      <p:sp>
        <p:nvSpPr>
          <p:cNvPr id="23559" name="Text Box 9"/>
          <p:cNvSpPr txBox="1">
            <a:spLocks noChangeArrowheads="1"/>
          </p:cNvSpPr>
          <p:nvPr/>
        </p:nvSpPr>
        <p:spPr bwMode="auto">
          <a:xfrm>
            <a:off x="5677272" y="6118448"/>
            <a:ext cx="3744416" cy="648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250"/>
              </a:spcBef>
              <a:buClr>
                <a:srgbClr val="FFEA18"/>
              </a:buClr>
            </a:pPr>
            <a:r>
              <a:rPr lang="en-GB" sz="3600" b="1" dirty="0">
                <a:solidFill>
                  <a:srgbClr val="FFEA18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23560" name="Text Box 10"/>
          <p:cNvSpPr txBox="1">
            <a:spLocks noChangeArrowheads="1"/>
          </p:cNvSpPr>
          <p:nvPr/>
        </p:nvSpPr>
        <p:spPr bwMode="auto">
          <a:xfrm>
            <a:off x="919797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09</a:t>
            </a:r>
          </a:p>
        </p:txBody>
      </p:sp>
      <p:sp>
        <p:nvSpPr>
          <p:cNvPr id="11275" name="AutoShape 11"/>
          <p:cNvSpPr>
            <a:spLocks noChangeArrowheads="1"/>
          </p:cNvSpPr>
          <p:nvPr/>
        </p:nvSpPr>
        <p:spPr bwMode="auto">
          <a:xfrm>
            <a:off x="5753100" y="1746250"/>
            <a:ext cx="3565525" cy="5748338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428C486-67F8-43B6-9850-C8BC216061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5780" y="1509936"/>
            <a:ext cx="4361452" cy="5592474"/>
          </a:xfrm>
          <a:prstGeom prst="rect">
            <a:avLst/>
          </a:prstGeom>
          <a:ln w="76200">
            <a:solidFill>
              <a:srgbClr val="08A82E"/>
            </a:solidFill>
          </a:ln>
        </p:spPr>
      </p:pic>
      <p:sp>
        <p:nvSpPr>
          <p:cNvPr id="11276" name="AutoShape 12"/>
          <p:cNvSpPr>
            <a:spLocks noChangeArrowheads="1"/>
          </p:cNvSpPr>
          <p:nvPr/>
        </p:nvSpPr>
        <p:spPr bwMode="auto">
          <a:xfrm>
            <a:off x="1089025" y="2835275"/>
            <a:ext cx="4294188" cy="619125"/>
          </a:xfrm>
          <a:prstGeom prst="roundRect">
            <a:avLst>
              <a:gd name="adj" fmla="val 16667"/>
            </a:avLst>
          </a:prstGeom>
          <a:noFill/>
          <a:ln w="76320">
            <a:solidFill>
              <a:srgbClr val="FC0128"/>
            </a:solidFill>
            <a:miter lim="800000"/>
            <a:headEnd/>
            <a:tailEnd/>
          </a:ln>
          <a:effectLst>
            <a:outerShdw blurRad="63500" dist="89605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5" grpId="0" animBg="1"/>
      <p:bldP spid="1127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89442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89444" name="Text Box 4"/>
          <p:cNvSpPr txBox="1">
            <a:spLocks noChangeArrowheads="1"/>
          </p:cNvSpPr>
          <p:nvPr/>
        </p:nvSpPr>
        <p:spPr bwMode="auto">
          <a:xfrm>
            <a:off x="601663" y="4197350"/>
            <a:ext cx="9329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“PARY"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Nga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: 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" 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pic>
        <p:nvPicPr>
          <p:cNvPr id="189448" name="Picture 1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4219" name="Oval 11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89450" name="Text Box 12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89451" name="Rectangle 13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89452" name="Text Box 14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89453" name="Text Box 15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90</a:t>
            </a:r>
          </a:p>
        </p:txBody>
      </p:sp>
      <p:sp>
        <p:nvSpPr>
          <p:cNvPr id="189454" name="Text Box 16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189455" name="Text Box 17"/>
          <p:cNvSpPr txBox="1">
            <a:spLocks noChangeArrowheads="1"/>
          </p:cNvSpPr>
          <p:nvPr/>
        </p:nvSpPr>
        <p:spPr bwMode="auto">
          <a:xfrm>
            <a:off x="604838" y="4924425"/>
            <a:ext cx="9453562" cy="134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Nthanmei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latrik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Abraham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rui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thaumei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Poucbauhmei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Jisu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Khrista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tuang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gaychamv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duanv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chapchana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guangloumei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.</a:t>
            </a:r>
          </a:p>
        </p:txBody>
      </p:sp>
      <p:sp>
        <p:nvSpPr>
          <p:cNvPr id="22" name="Text Box 15"/>
          <p:cNvSpPr txBox="1">
            <a:spLocks noChangeArrowheads="1"/>
          </p:cNvSpPr>
          <p:nvPr/>
        </p:nvSpPr>
        <p:spPr bwMode="auto">
          <a:xfrm>
            <a:off x="138360" y="3471863"/>
            <a:ext cx="9931400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3" name="Text Box 19"/>
          <p:cNvSpPr txBox="1">
            <a:spLocks noChangeArrowheads="1"/>
          </p:cNvSpPr>
          <p:nvPr/>
        </p:nvSpPr>
        <p:spPr bwMode="auto">
          <a:xfrm>
            <a:off x="276672" y="2771775"/>
            <a:ext cx="9504709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4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5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  <p:pic>
        <p:nvPicPr>
          <p:cNvPr id="94226" name="Picture 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669160" y="35885"/>
            <a:ext cx="4240212" cy="31558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4227" name="Picture 1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417172" y="1319213"/>
            <a:ext cx="3836581" cy="288766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94228" name="Rectangle 20"/>
          <p:cNvSpPr>
            <a:spLocks noChangeArrowheads="1"/>
          </p:cNvSpPr>
          <p:nvPr/>
        </p:nvSpPr>
        <p:spPr bwMode="auto">
          <a:xfrm>
            <a:off x="2303463" y="1306513"/>
            <a:ext cx="4092575" cy="2941637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4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4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28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91490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91492" name="Text Box 4"/>
          <p:cNvSpPr txBox="1">
            <a:spLocks noChangeArrowheads="1"/>
          </p:cNvSpPr>
          <p:nvPr/>
        </p:nvSpPr>
        <p:spPr bwMode="auto">
          <a:xfrm>
            <a:off x="377279" y="4694870"/>
            <a:ext cx="9453562" cy="134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Nthanmei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Latrik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Abraham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rui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thaumei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Poubauhmei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Jisu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Khrista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tuang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Gaychamv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duanv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chapchana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guangloumei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pic>
        <p:nvPicPr>
          <p:cNvPr id="191497" name="Picture 11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5244" name="Oval 12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91499" name="Text Box 13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1500" name="Rectangle 14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91501" name="Text Box 15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91502" name="Text Box 16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91</a:t>
            </a:r>
          </a:p>
        </p:txBody>
      </p:sp>
      <p:sp>
        <p:nvSpPr>
          <p:cNvPr id="191503" name="Text Box 17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191504" name="Text Box 18"/>
          <p:cNvSpPr txBox="1">
            <a:spLocks noChangeArrowheads="1"/>
          </p:cNvSpPr>
          <p:nvPr/>
        </p:nvSpPr>
        <p:spPr bwMode="auto">
          <a:xfrm>
            <a:off x="619125" y="6035675"/>
            <a:ext cx="89884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Pary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thei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siucna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“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Duanc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thaumei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thiak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"</a:t>
            </a:r>
            <a:endParaRPr lang="en-GB" sz="27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01663" y="4197350"/>
            <a:ext cx="9329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“PARY"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Nga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: 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" 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6" name="Text Box 15"/>
          <p:cNvSpPr txBox="1">
            <a:spLocks noChangeArrowheads="1"/>
          </p:cNvSpPr>
          <p:nvPr/>
        </p:nvSpPr>
        <p:spPr bwMode="auto">
          <a:xfrm>
            <a:off x="138360" y="3471863"/>
            <a:ext cx="9931400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7" name="Text Box 19"/>
          <p:cNvSpPr txBox="1">
            <a:spLocks noChangeArrowheads="1"/>
          </p:cNvSpPr>
          <p:nvPr/>
        </p:nvSpPr>
        <p:spPr bwMode="auto">
          <a:xfrm>
            <a:off x="276672" y="2771775"/>
            <a:ext cx="9504709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8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29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  <p:pic>
        <p:nvPicPr>
          <p:cNvPr id="95251" name="Picture 1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757738" y="300081"/>
            <a:ext cx="4240212" cy="31558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5252" name="Picture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59959" y="1235075"/>
            <a:ext cx="3836583" cy="28876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95254" name="Rectangle 22"/>
          <p:cNvSpPr>
            <a:spLocks noChangeArrowheads="1"/>
          </p:cNvSpPr>
          <p:nvPr/>
        </p:nvSpPr>
        <p:spPr bwMode="auto">
          <a:xfrm>
            <a:off x="4841875" y="2855913"/>
            <a:ext cx="4092575" cy="2941637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9620DBA-526C-41E4-A7B8-3DD2F9C073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85184" y="2958145"/>
            <a:ext cx="3960440" cy="2728255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54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77279" y="4694870"/>
            <a:ext cx="9453562" cy="134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Nthanmei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Latrik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Abraham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rui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thaumei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Poubauhmei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Jisu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Khrista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tuang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Gaychamv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duanv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chapchana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guangloumei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601663" y="4197350"/>
            <a:ext cx="9329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“PARY"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Nga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: 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" 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49" name="Text Box 15"/>
          <p:cNvSpPr txBox="1">
            <a:spLocks noChangeArrowheads="1"/>
          </p:cNvSpPr>
          <p:nvPr/>
        </p:nvSpPr>
        <p:spPr bwMode="auto">
          <a:xfrm>
            <a:off x="138360" y="3471863"/>
            <a:ext cx="9931400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005DC0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bamv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50" name="Text Box 19"/>
          <p:cNvSpPr txBox="1">
            <a:spLocks noChangeArrowheads="1"/>
          </p:cNvSpPr>
          <p:nvPr/>
        </p:nvSpPr>
        <p:spPr bwMode="auto">
          <a:xfrm>
            <a:off x="276672" y="2771775"/>
            <a:ext cx="9504709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D 7 K J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3410892" y="1972084"/>
            <a:ext cx="6596708" cy="51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005DC0"/>
              </a:solidFill>
              <a:latin typeface="Comic Sans MS" charset="0"/>
            </a:endParaRPr>
          </a:p>
        </p:txBody>
      </p:sp>
      <p:sp>
        <p:nvSpPr>
          <p:cNvPr id="52" name="Text Box 11"/>
          <p:cNvSpPr txBox="1">
            <a:spLocks noChangeArrowheads="1"/>
          </p:cNvSpPr>
          <p:nvPr/>
        </p:nvSpPr>
        <p:spPr bwMode="auto">
          <a:xfrm>
            <a:off x="3435473" y="370359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  <p:sp>
        <p:nvSpPr>
          <p:cNvPr id="193538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93540" name="Text Box 4"/>
          <p:cNvSpPr txBox="1">
            <a:spLocks noChangeArrowheads="1"/>
          </p:cNvSpPr>
          <p:nvPr/>
        </p:nvSpPr>
        <p:spPr bwMode="auto">
          <a:xfrm>
            <a:off x="619125" y="6035675"/>
            <a:ext cx="89884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005DC0"/>
              </a:buClr>
            </a:pP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•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Pary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thei</a:t>
            </a:r>
            <a:r>
              <a:rPr lang="en-GB" altLang="ja-JP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005DC0"/>
                </a:solidFill>
                <a:latin typeface="Comic Sans MS" charset="0"/>
              </a:rPr>
              <a:t>suicna</a:t>
            </a:r>
            <a:r>
              <a:rPr lang="en-GB" sz="2700" b="1" dirty="0" err="1">
                <a:solidFill>
                  <a:srgbClr val="005DC0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Duanc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thaumei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005DC0"/>
                </a:solidFill>
                <a:latin typeface="Comic Sans MS" charset="0"/>
              </a:rPr>
              <a:t>thiak</a:t>
            </a:r>
            <a:r>
              <a:rPr lang="en-GB" altLang="ja-JP" sz="2700" b="1" i="1" u="sng" dirty="0">
                <a:solidFill>
                  <a:srgbClr val="005DC0"/>
                </a:solidFill>
                <a:latin typeface="Comic Sans MS" charset="0"/>
              </a:rPr>
              <a:t>"</a:t>
            </a:r>
            <a:endParaRPr lang="en-GB" sz="2700" b="1" i="1" dirty="0">
              <a:solidFill>
                <a:srgbClr val="005DC0"/>
              </a:solidFill>
              <a:latin typeface="Comic Sans MS" charset="0"/>
            </a:endParaRPr>
          </a:p>
        </p:txBody>
      </p:sp>
      <p:pic>
        <p:nvPicPr>
          <p:cNvPr id="193546" name="Picture 12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96269" name="Oval 13"/>
          <p:cNvSpPr>
            <a:spLocks noChangeArrowheads="1"/>
          </p:cNvSpPr>
          <p:nvPr/>
        </p:nvSpPr>
        <p:spPr bwMode="auto">
          <a:xfrm>
            <a:off x="1214438" y="52388"/>
            <a:ext cx="1033462" cy="1065212"/>
          </a:xfrm>
          <a:prstGeom prst="ellipse">
            <a:avLst/>
          </a:prstGeom>
          <a:noFill/>
          <a:ln w="76320">
            <a:solidFill>
              <a:srgbClr val="FFEC14"/>
            </a:solidFill>
            <a:miter lim="800000"/>
            <a:headEnd/>
            <a:tailEnd/>
          </a:ln>
          <a:effectLst>
            <a:outerShdw blurRad="63500" dist="53966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sp>
        <p:nvSpPr>
          <p:cNvPr id="193548" name="Text Box 14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3549" name="Rectangle 15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93550" name="Text Box 16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93551" name="Text Box 17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92</a:t>
            </a:r>
          </a:p>
        </p:txBody>
      </p:sp>
      <p:sp>
        <p:nvSpPr>
          <p:cNvPr id="193552" name="Text Box 18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pic>
        <p:nvPicPr>
          <p:cNvPr id="96275" name="Picture 1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757738" y="300081"/>
            <a:ext cx="4240212" cy="31558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6276" name="Picture 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59959" y="1235075"/>
            <a:ext cx="3836583" cy="28876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193555" name="Text Box 21"/>
          <p:cNvSpPr txBox="1">
            <a:spLocks noChangeArrowheads="1"/>
          </p:cNvSpPr>
          <p:nvPr/>
        </p:nvSpPr>
        <p:spPr bwMode="auto">
          <a:xfrm>
            <a:off x="60648" y="6718300"/>
            <a:ext cx="9937103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500"/>
              </a:spcBef>
              <a:buClr>
                <a:srgbClr val="FFEA18"/>
              </a:buClr>
            </a:pP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Latdyng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Guangc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khatni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Kathanc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Kabuk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nunc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lev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latdwn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nunc</a:t>
            </a:r>
            <a:endParaRPr lang="en-GB" b="1" i="1" u="sng" dirty="0">
              <a:solidFill>
                <a:srgbClr val="FFFFFF"/>
              </a:solidFill>
              <a:latin typeface="Comic Sans MS" charset="0"/>
            </a:endParaRPr>
          </a:p>
        </p:txBody>
      </p:sp>
      <p:pic>
        <p:nvPicPr>
          <p:cNvPr id="96278" name="Picture 2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88512" y="2887663"/>
            <a:ext cx="3937389" cy="29654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96280" name="Rectangle 24"/>
          <p:cNvSpPr>
            <a:spLocks noChangeArrowheads="1"/>
          </p:cNvSpPr>
          <p:nvPr/>
        </p:nvSpPr>
        <p:spPr bwMode="auto">
          <a:xfrm>
            <a:off x="792609" y="3455988"/>
            <a:ext cx="4092575" cy="3195637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0BCF481-83DF-487F-8B70-6223D2627B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1509" y="3522619"/>
            <a:ext cx="3974774" cy="3099885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80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95586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00AE00"/>
              </a:buClr>
            </a:pPr>
            <a:r>
              <a:rPr lang="en-GB" sz="2200" b="1">
                <a:solidFill>
                  <a:srgbClr val="00AE00"/>
                </a:solidFill>
                <a:latin typeface="Comic Sans MS" charset="0"/>
              </a:rPr>
              <a:t> </a:t>
            </a:r>
          </a:p>
        </p:txBody>
      </p:sp>
      <p:sp>
        <p:nvSpPr>
          <p:cNvPr id="195587" name="Text Box 3"/>
          <p:cNvSpPr txBox="1">
            <a:spLocks noChangeArrowheads="1"/>
          </p:cNvSpPr>
          <p:nvPr/>
        </p:nvSpPr>
        <p:spPr bwMode="auto">
          <a:xfrm>
            <a:off x="3590925" y="2046288"/>
            <a:ext cx="58547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altLang="ja-JP" sz="2700" b="1" dirty="0">
                <a:solidFill>
                  <a:srgbClr val="FFFFFF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“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Kawmei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makumc</a:t>
            </a:r>
            <a:endParaRPr lang="en-GB" sz="2700" b="1" i="1" u="sng" dirty="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195588" name="Text Box 4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5589" name="Rectangle 5"/>
          <p:cNvSpPr>
            <a:spLocks noChangeArrowheads="1"/>
          </p:cNvSpPr>
          <p:nvPr/>
        </p:nvSpPr>
        <p:spPr bwMode="auto">
          <a:xfrm>
            <a:off x="8696325" y="7408863"/>
            <a:ext cx="7397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195590" name="Text Box 6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FFFFFF"/>
              </a:buClr>
            </a:pPr>
            <a:r>
              <a:rPr lang="en-GB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95591" name="Text Box 7"/>
          <p:cNvSpPr txBox="1">
            <a:spLocks noChangeArrowheads="1"/>
          </p:cNvSpPr>
          <p:nvPr/>
        </p:nvSpPr>
        <p:spPr bwMode="auto">
          <a:xfrm>
            <a:off x="9229725" y="7408863"/>
            <a:ext cx="33655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Comic Sans MS" charset="0"/>
              </a:rPr>
              <a:t>93</a:t>
            </a:r>
          </a:p>
        </p:txBody>
      </p:sp>
      <p:sp>
        <p:nvSpPr>
          <p:cNvPr id="195592" name="Text Box 8"/>
          <p:cNvSpPr txBox="1">
            <a:spLocks noChangeArrowheads="1"/>
          </p:cNvSpPr>
          <p:nvPr/>
        </p:nvSpPr>
        <p:spPr bwMode="auto">
          <a:xfrm>
            <a:off x="9690100" y="7359650"/>
            <a:ext cx="1825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875"/>
              </a:spcBef>
              <a:buClr>
                <a:srgbClr val="FFFFFF"/>
              </a:buClr>
            </a:pPr>
            <a:r>
              <a:rPr lang="en-GB" sz="1400" b="1">
                <a:solidFill>
                  <a:srgbClr val="FFFFFF"/>
                </a:solidFill>
                <a:latin typeface="Comic Sans MS" charset="0"/>
              </a:rPr>
              <a:t> </a:t>
            </a:r>
          </a:p>
        </p:txBody>
      </p:sp>
      <p:sp>
        <p:nvSpPr>
          <p:cNvPr id="97289" name="Rectangle 9"/>
          <p:cNvSpPr>
            <a:spLocks noChangeArrowheads="1"/>
          </p:cNvSpPr>
          <p:nvPr/>
        </p:nvSpPr>
        <p:spPr bwMode="auto">
          <a:xfrm>
            <a:off x="496888" y="1830388"/>
            <a:ext cx="9159875" cy="5453062"/>
          </a:xfrm>
          <a:prstGeom prst="rect">
            <a:avLst/>
          </a:prstGeom>
          <a:noFill/>
          <a:ln w="111240">
            <a:solidFill>
              <a:srgbClr val="FFEA18"/>
            </a:solidFill>
            <a:miter lim="800000"/>
            <a:headEnd/>
            <a:tailEnd/>
          </a:ln>
          <a:effectLst>
            <a:outerShdw blurRad="63500" dist="107933" dir="2700000" algn="ctr" rotWithShape="0">
              <a:srgbClr val="00000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pic>
        <p:nvPicPr>
          <p:cNvPr id="195594" name="Picture 10"/>
          <p:cNvPicPr>
            <a:picLocks noChangeAspect="1" noChangeArrowheads="1"/>
          </p:cNvPicPr>
          <p:nvPr/>
        </p:nvPicPr>
        <p:blipFill>
          <a:blip r:embed="rId3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195603" name="Text Box 13"/>
          <p:cNvSpPr txBox="1">
            <a:spLocks noChangeArrowheads="1"/>
          </p:cNvSpPr>
          <p:nvPr/>
        </p:nvSpPr>
        <p:spPr bwMode="auto">
          <a:xfrm>
            <a:off x="6773068" y="141784"/>
            <a:ext cx="560388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</a:pPr>
            <a:r>
              <a:rPr lang="en-GB" sz="2000" b="1" dirty="0">
                <a:solidFill>
                  <a:srgbClr val="FFFFFF"/>
                </a:solidFill>
                <a:latin typeface="Comic Sans MS" charset="0"/>
              </a:rPr>
              <a:t>®</a:t>
            </a:r>
          </a:p>
        </p:txBody>
      </p:sp>
      <p:sp>
        <p:nvSpPr>
          <p:cNvPr id="195596" name="Text Box 14"/>
          <p:cNvSpPr txBox="1">
            <a:spLocks noChangeArrowheads="1"/>
          </p:cNvSpPr>
          <p:nvPr/>
        </p:nvSpPr>
        <p:spPr bwMode="auto">
          <a:xfrm>
            <a:off x="481707" y="6718300"/>
            <a:ext cx="9444037" cy="479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500"/>
              </a:spcBef>
              <a:buClr>
                <a:srgbClr val="FFEA18"/>
              </a:buClr>
            </a:pP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Latdyng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Guangc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lev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dirty="0" err="1">
                <a:solidFill>
                  <a:srgbClr val="FFEA18"/>
                </a:solidFill>
                <a:latin typeface="Comic Sans MS" charset="0"/>
              </a:rPr>
              <a:t>Kathanc</a:t>
            </a:r>
            <a:r>
              <a:rPr lang="en-GB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b="1" i="1" u="sng" dirty="0" err="1">
                <a:solidFill>
                  <a:srgbClr val="FFFFFF"/>
                </a:solidFill>
                <a:latin typeface="Comic Sans MS" charset="0"/>
              </a:rPr>
              <a:t>Kabuknunc</a:t>
            </a:r>
            <a:r>
              <a:rPr lang="en-GB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b="1" i="1" u="sng" dirty="0" err="1">
                <a:solidFill>
                  <a:srgbClr val="FFFFFF"/>
                </a:solidFill>
                <a:latin typeface="Comic Sans MS" charset="0"/>
              </a:rPr>
              <a:t>lev</a:t>
            </a:r>
            <a:r>
              <a:rPr lang="en-GB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b="1" i="1" u="sng" dirty="0" err="1">
                <a:solidFill>
                  <a:srgbClr val="FFFFFF"/>
                </a:solidFill>
                <a:latin typeface="Comic Sans MS" charset="0"/>
              </a:rPr>
              <a:t>Latdwn</a:t>
            </a:r>
            <a:r>
              <a:rPr lang="en-GB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b="1" i="1" u="sng" dirty="0" err="1">
                <a:solidFill>
                  <a:srgbClr val="FFFFFF"/>
                </a:solidFill>
                <a:latin typeface="Comic Sans MS" charset="0"/>
              </a:rPr>
              <a:t>nunc</a:t>
            </a:r>
            <a:endParaRPr lang="en-GB" b="1" i="1" u="sng" dirty="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195597" name="Text Box 15"/>
          <p:cNvSpPr txBox="1">
            <a:spLocks noChangeArrowheads="1"/>
          </p:cNvSpPr>
          <p:nvPr/>
        </p:nvSpPr>
        <p:spPr bwMode="auto">
          <a:xfrm>
            <a:off x="619125" y="6035675"/>
            <a:ext cx="8988425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Pary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thei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suicna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Bibal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“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Duanc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thaumei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thiak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"</a:t>
            </a:r>
            <a:endParaRPr lang="en-GB" sz="2700" b="1" i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95598" name="Text Box 16"/>
          <p:cNvSpPr txBox="1">
            <a:spLocks noChangeArrowheads="1"/>
          </p:cNvSpPr>
          <p:nvPr/>
        </p:nvSpPr>
        <p:spPr bwMode="auto">
          <a:xfrm>
            <a:off x="604838" y="4924425"/>
            <a:ext cx="9453562" cy="134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Nthanmei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Latrik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Abraham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rui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thauna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Poubauhmei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Jisu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Khrista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tuang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Gaychamv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duanv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chapchana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guangloumei</a:t>
            </a:r>
            <a:endParaRPr lang="en-GB" sz="27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95599" name="Text Box 17"/>
          <p:cNvSpPr txBox="1">
            <a:spLocks noChangeArrowheads="1"/>
          </p:cNvSpPr>
          <p:nvPr/>
        </p:nvSpPr>
        <p:spPr bwMode="auto">
          <a:xfrm>
            <a:off x="601663" y="4197350"/>
            <a:ext cx="9329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US" sz="27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US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i="1" u="sng" dirty="0">
                <a:solidFill>
                  <a:srgbClr val="FFFFFF"/>
                </a:solidFill>
                <a:latin typeface="Comic Sans MS" charset="0"/>
              </a:rPr>
              <a:t>“PARY" </a:t>
            </a:r>
            <a:r>
              <a:rPr lang="en-GB" altLang="ja-JP" sz="2700" b="1" i="1" u="sng" dirty="0" err="1">
                <a:solidFill>
                  <a:srgbClr val="FFFFFF"/>
                </a:solidFill>
                <a:latin typeface="Comic Sans MS" charset="0"/>
              </a:rPr>
              <a:t>Nga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: “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FFEA18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FFEA18"/>
                </a:solidFill>
                <a:latin typeface="Comic Sans MS" charset="0"/>
              </a:rPr>
              <a:t>" </a:t>
            </a:r>
            <a:endParaRPr lang="en-GB" sz="27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95600" name="Text Box 18"/>
          <p:cNvSpPr txBox="1">
            <a:spLocks noChangeArrowheads="1"/>
          </p:cNvSpPr>
          <p:nvPr/>
        </p:nvSpPr>
        <p:spPr bwMode="auto">
          <a:xfrm>
            <a:off x="617538" y="3471863"/>
            <a:ext cx="8948737" cy="50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•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Makumc</a:t>
            </a:r>
            <a:r>
              <a:rPr lang="en-GB" sz="2700" b="1" i="1" u="sng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FFFFFF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FFEA18"/>
                </a:solidFill>
                <a:latin typeface="Comic Sans MS" charset="0"/>
              </a:rPr>
              <a:t>dinhmei</a:t>
            </a:r>
            <a:endParaRPr lang="en-GB" sz="27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195601" name="Text Box 19"/>
          <p:cNvSpPr txBox="1">
            <a:spLocks noChangeArrowheads="1"/>
          </p:cNvSpPr>
          <p:nvPr/>
        </p:nvSpPr>
        <p:spPr bwMode="auto">
          <a:xfrm>
            <a:off x="492696" y="2803731"/>
            <a:ext cx="9163843" cy="494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FFEA18"/>
              </a:buClr>
            </a:pPr>
            <a:r>
              <a:rPr lang="en-GB" sz="2600" b="1" dirty="0">
                <a:solidFill>
                  <a:srgbClr val="FFEA18"/>
                </a:solidFill>
                <a:latin typeface="Comic Sans MS" charset="0"/>
              </a:rPr>
              <a:t>• 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“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Baibal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Khukh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“ 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laanh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khang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lungning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 </a:t>
            </a:r>
            <a:r>
              <a:rPr lang="en-GB" altLang="ja-JP" sz="2600" b="1" dirty="0" err="1">
                <a:solidFill>
                  <a:srgbClr val="FFEA18"/>
                </a:solidFill>
                <a:latin typeface="Comic Sans MS" charset="0"/>
              </a:rPr>
              <a:t>socthing</a:t>
            </a:r>
            <a:r>
              <a:rPr lang="en-GB" altLang="ja-JP" sz="2600" b="1" dirty="0">
                <a:solidFill>
                  <a:srgbClr val="FFEA18"/>
                </a:solidFill>
                <a:latin typeface="Comic Sans MS" charset="0"/>
              </a:rPr>
              <a:t>…</a:t>
            </a:r>
            <a:r>
              <a:rPr lang="en-GB" altLang="ja-JP" sz="2600" b="1" i="1" u="sng" dirty="0">
                <a:solidFill>
                  <a:srgbClr val="FFFFFF"/>
                </a:solidFill>
                <a:latin typeface="Comic Sans MS" charset="0"/>
              </a:rPr>
              <a:t>D 7 K J</a:t>
            </a:r>
            <a:endParaRPr lang="en-GB" sz="2600" b="1" i="1" u="sng" dirty="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21" name="Text Box 11"/>
          <p:cNvSpPr txBox="1">
            <a:spLocks noChangeArrowheads="1"/>
          </p:cNvSpPr>
          <p:nvPr/>
        </p:nvSpPr>
        <p:spPr bwMode="auto">
          <a:xfrm>
            <a:off x="3435473" y="258763"/>
            <a:ext cx="657212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>
                <a:srgbClr val="FFFFFF"/>
              </a:buClr>
            </a:pP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Baibal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Kabiswmei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luai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guang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the.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Ntauthu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nanglung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khou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phungc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bammei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 </a:t>
            </a:r>
            <a:r>
              <a:rPr lang="en-GB" sz="3200" b="1" i="1" dirty="0" err="1">
                <a:solidFill>
                  <a:srgbClr val="FFFFFF"/>
                </a:solidFill>
                <a:latin typeface="Comic Sans MS" charset="0"/>
              </a:rPr>
              <a:t>hei</a:t>
            </a:r>
            <a:r>
              <a:rPr lang="en-GB" sz="3200" b="1" i="1" dirty="0">
                <a:solidFill>
                  <a:srgbClr val="FFFFFF"/>
                </a:solidFill>
                <a:latin typeface="Comic Sans MS" charset="0"/>
              </a:rPr>
              <a:t>…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w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2/3*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9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/>
        </p:nvSpPr>
        <p:spPr bwMode="auto">
          <a:xfrm>
            <a:off x="508000" y="0"/>
            <a:ext cx="9024938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  <a:effectLst>
            <a:outerShdw blurRad="63500" dist="108733" dir="5000734" algn="ctr" rotWithShape="0">
              <a:srgbClr val="0B0C60"/>
            </a:outerShdw>
          </a:effectLst>
        </p:spPr>
        <p:txBody>
          <a:bodyPr wrap="none" lIns="91255" tIns="45626" rIns="91255" bIns="45626" anchor="ctr"/>
          <a:lstStyle/>
          <a:p>
            <a:pPr defTabSz="456238">
              <a:defRPr/>
            </a:pPr>
            <a:endParaRPr lang="en-US" dirty="0">
              <a:latin typeface="Times New Roman" pitchFamily="-112" charset="0"/>
              <a:ea typeface="+mn-ea"/>
              <a:cs typeface="+mn-cs"/>
            </a:endParaRPr>
          </a:p>
        </p:txBody>
      </p:sp>
      <p:grpSp>
        <p:nvGrpSpPr>
          <p:cNvPr id="197635" name="Group 3"/>
          <p:cNvGrpSpPr>
            <a:grpSpLocks/>
          </p:cNvGrpSpPr>
          <p:nvPr/>
        </p:nvGrpSpPr>
        <p:grpSpPr bwMode="auto">
          <a:xfrm>
            <a:off x="3454400" y="338138"/>
            <a:ext cx="6418263" cy="1571625"/>
            <a:chOff x="2176" y="213"/>
            <a:chExt cx="4043" cy="990"/>
          </a:xfrm>
        </p:grpSpPr>
        <p:sp>
          <p:nvSpPr>
            <p:cNvPr id="197651" name="Text Box 4"/>
            <p:cNvSpPr txBox="1">
              <a:spLocks noChangeArrowheads="1"/>
            </p:cNvSpPr>
            <p:nvPr/>
          </p:nvSpPr>
          <p:spPr bwMode="auto">
            <a:xfrm>
              <a:off x="2176" y="213"/>
              <a:ext cx="4043" cy="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ts val="2000"/>
                </a:spcBef>
                <a:buClr>
                  <a:srgbClr val="121D91"/>
                </a:buClr>
              </a:pP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Baibal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Kabiswmei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hiei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luai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guang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the…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Ntauthu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nanglung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khou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phungc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bammei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 </a:t>
              </a:r>
              <a:r>
                <a:rPr lang="en-GB" sz="3200" b="1" i="1" dirty="0" err="1">
                  <a:solidFill>
                    <a:srgbClr val="121D91"/>
                  </a:solidFill>
                  <a:latin typeface="Comic Sans MS" charset="0"/>
                </a:rPr>
                <a:t>hei</a:t>
              </a:r>
              <a:r>
                <a:rPr lang="en-GB" sz="3200" b="1" i="1" dirty="0">
                  <a:solidFill>
                    <a:srgbClr val="121D91"/>
                  </a:solidFill>
                  <a:latin typeface="Comic Sans MS" charset="0"/>
                </a:rPr>
                <a:t>…</a:t>
              </a:r>
            </a:p>
          </p:txBody>
        </p:sp>
        <p:sp>
          <p:nvSpPr>
            <p:cNvPr id="197652" name="Text Box 5"/>
            <p:cNvSpPr txBox="1">
              <a:spLocks noChangeArrowheads="1"/>
            </p:cNvSpPr>
            <p:nvPr/>
          </p:nvSpPr>
          <p:spPr bwMode="auto">
            <a:xfrm>
              <a:off x="4211" y="225"/>
              <a:ext cx="353" cy="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defTabSz="45085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1225" algn="l"/>
                  <a:tab pos="1825625" algn="l"/>
                  <a:tab pos="2740025" algn="l"/>
                  <a:tab pos="3654425" algn="l"/>
                  <a:tab pos="4568825" algn="l"/>
                  <a:tab pos="5483225" algn="l"/>
                  <a:tab pos="6397625" algn="l"/>
                  <a:tab pos="7312025" algn="l"/>
                  <a:tab pos="8226425" algn="l"/>
                  <a:tab pos="9140825" algn="l"/>
                  <a:tab pos="10055225" algn="l"/>
                </a:tabLst>
                <a:defRPr sz="2500">
                  <a:solidFill>
                    <a:schemeClr val="bg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ts val="1250"/>
                </a:spcBef>
                <a:buClr>
                  <a:srgbClr val="121D91"/>
                </a:buClr>
              </a:pPr>
              <a:r>
                <a:rPr lang="en-GB" sz="2000" b="1" dirty="0">
                  <a:solidFill>
                    <a:srgbClr val="121D91"/>
                  </a:solidFill>
                  <a:latin typeface="Comic Sans MS" charset="0"/>
                </a:rPr>
                <a:t>®</a:t>
              </a:r>
            </a:p>
          </p:txBody>
        </p:sp>
      </p:grpSp>
      <p:sp>
        <p:nvSpPr>
          <p:cNvPr id="197637" name="Text Box 7"/>
          <p:cNvSpPr txBox="1">
            <a:spLocks noChangeArrowheads="1"/>
          </p:cNvSpPr>
          <p:nvPr/>
        </p:nvSpPr>
        <p:spPr bwMode="auto">
          <a:xfrm>
            <a:off x="469900" y="1836738"/>
            <a:ext cx="9280525" cy="57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                 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“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Khukh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“ 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kawmei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makumc</a:t>
            </a:r>
            <a:endParaRPr lang="en-GB" altLang="ja-JP" sz="2700" b="1" i="1" u="sng" dirty="0">
              <a:solidFill>
                <a:srgbClr val="121D91"/>
              </a:solidFill>
              <a:latin typeface="Comic Sans MS" charset="0"/>
            </a:endParaRPr>
          </a:p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• 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“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Baibal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khukh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“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laanh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khang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lungning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socthing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…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D 7 K J</a:t>
            </a:r>
          </a:p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Makumc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Dichiak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nthukmei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Baibal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thouduak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dinhmei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“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Katumhmei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dirty="0" err="1">
                <a:solidFill>
                  <a:srgbClr val="121D91"/>
                </a:solidFill>
                <a:latin typeface="Comic Sans MS" charset="0"/>
              </a:rPr>
              <a:t>Ruanvry</a:t>
            </a:r>
            <a:r>
              <a:rPr lang="en-GB" altLang="ja-JP" sz="2700" b="1" dirty="0">
                <a:solidFill>
                  <a:srgbClr val="121D91"/>
                </a:solidFill>
                <a:latin typeface="Comic Sans MS" charset="0"/>
              </a:rPr>
              <a:t>" </a:t>
            </a:r>
          </a:p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Nthanmei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Latrik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khou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Abraham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rui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thauna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Poubauhmei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Jisu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Khrista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tuang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gaychamvduanv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khou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chapchana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guangloumei</a:t>
            </a:r>
            <a:endParaRPr lang="en-GB" sz="2700" b="1" dirty="0">
              <a:solidFill>
                <a:srgbClr val="121D91"/>
              </a:solidFill>
              <a:latin typeface="Comic Sans MS" charset="0"/>
            </a:endParaRPr>
          </a:p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•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Pary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thei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suicna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Baibal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 “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Duancthaumei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altLang="ja-JP" sz="2700" b="1" i="1" u="sng" dirty="0" err="1">
                <a:solidFill>
                  <a:srgbClr val="121D91"/>
                </a:solidFill>
                <a:latin typeface="Comic Sans MS" charset="0"/>
              </a:rPr>
              <a:t>thiak</a:t>
            </a:r>
            <a:r>
              <a:rPr lang="en-GB" altLang="ja-JP" sz="2700" b="1" i="1" u="sng" dirty="0">
                <a:solidFill>
                  <a:srgbClr val="121D91"/>
                </a:solidFill>
                <a:latin typeface="Comic Sans MS" charset="0"/>
              </a:rPr>
              <a:t>"</a:t>
            </a:r>
            <a:endParaRPr lang="en-GB" altLang="ja-JP" sz="2700" b="1" dirty="0">
              <a:solidFill>
                <a:srgbClr val="121D91"/>
              </a:solidFill>
              <a:latin typeface="Comic Sans MS" charset="0"/>
            </a:endParaRPr>
          </a:p>
          <a:p>
            <a:pPr>
              <a:lnSpc>
                <a:spcPct val="100000"/>
              </a:lnSpc>
              <a:spcBef>
                <a:spcPts val="1688"/>
              </a:spcBef>
              <a:buClr>
                <a:srgbClr val="121D91"/>
              </a:buClr>
            </a:pP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•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Latdyng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guangc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khatni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dirty="0" err="1">
                <a:solidFill>
                  <a:srgbClr val="121D91"/>
                </a:solidFill>
                <a:latin typeface="Comic Sans MS" charset="0"/>
              </a:rPr>
              <a:t>kathanc</a:t>
            </a:r>
            <a:r>
              <a:rPr lang="en-GB" sz="2700" b="1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Kabuknunc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khatni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Latdwn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 </a:t>
            </a:r>
            <a:r>
              <a:rPr lang="en-GB" sz="2700" b="1" i="1" u="sng" dirty="0" err="1">
                <a:solidFill>
                  <a:srgbClr val="121D91"/>
                </a:solidFill>
                <a:latin typeface="Comic Sans MS" charset="0"/>
              </a:rPr>
              <a:t>nunc</a:t>
            </a:r>
            <a:r>
              <a:rPr lang="en-GB" sz="2700" b="1" i="1" u="sng" dirty="0">
                <a:solidFill>
                  <a:srgbClr val="121D91"/>
                </a:solidFill>
                <a:latin typeface="Comic Sans MS" charset="0"/>
              </a:rPr>
              <a:t>.</a:t>
            </a:r>
          </a:p>
        </p:txBody>
      </p:sp>
      <p:sp>
        <p:nvSpPr>
          <p:cNvPr id="197633" name="Text Box 1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121D91"/>
              </a:buClr>
            </a:pPr>
            <a:r>
              <a:rPr lang="en-GB" sz="2200" b="1">
                <a:solidFill>
                  <a:srgbClr val="121D91"/>
                </a:solidFill>
                <a:latin typeface="Comic Sans MS" charset="0"/>
              </a:rPr>
              <a:t> </a:t>
            </a:r>
          </a:p>
        </p:txBody>
      </p:sp>
      <p:pic>
        <p:nvPicPr>
          <p:cNvPr id="98310" name="Picture 6"/>
          <p:cNvPicPr>
            <a:picLocks noChangeAspect="1" noChangeArrowheads="1"/>
          </p:cNvPicPr>
          <p:nvPr/>
        </p:nvPicPr>
        <p:blipFill>
          <a:blip r:embed="rId3">
            <a:lum contrast="12000"/>
          </a:blip>
          <a:srcRect/>
          <a:stretch>
            <a:fillRect/>
          </a:stretch>
        </p:blipFill>
        <p:spPr bwMode="auto">
          <a:xfrm>
            <a:off x="655638" y="0"/>
            <a:ext cx="2797175" cy="2249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08733" dir="5000734" algn="ctr" rotWithShape="0">
              <a:srgbClr val="0B0C60"/>
            </a:outerShdw>
          </a:effectLst>
        </p:spPr>
      </p:pic>
      <p:sp>
        <p:nvSpPr>
          <p:cNvPr id="197638" name="Text Box 8"/>
          <p:cNvSpPr txBox="1">
            <a:spLocks noChangeArrowheads="1"/>
          </p:cNvSpPr>
          <p:nvPr/>
        </p:nvSpPr>
        <p:spPr bwMode="auto">
          <a:xfrm>
            <a:off x="9431338" y="6861175"/>
            <a:ext cx="184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>
            <a:lvl1pPr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endParaRPr lang="en-US"/>
          </a:p>
        </p:txBody>
      </p:sp>
      <p:sp>
        <p:nvSpPr>
          <p:cNvPr id="197639" name="Text Box 9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121D91"/>
              </a:buClr>
            </a:pPr>
            <a:r>
              <a:rPr lang="en-GB" sz="900" b="1">
                <a:solidFill>
                  <a:srgbClr val="121D91"/>
                </a:solidFill>
                <a:latin typeface="Arial" charset="0"/>
              </a:rPr>
              <a:t>©2006 TBBMI</a:t>
            </a:r>
          </a:p>
        </p:txBody>
      </p:sp>
      <p:pic>
        <p:nvPicPr>
          <p:cNvPr id="98314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9113" y="3858772"/>
            <a:ext cx="4264025" cy="322826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8315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899966" y="4478338"/>
            <a:ext cx="4047331" cy="306546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8316" name="Picture 1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610225" y="4003126"/>
            <a:ext cx="3836988" cy="284907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99193" dir="3018056" algn="ctr" rotWithShape="0">
              <a:srgbClr val="000000"/>
            </a:outerShdw>
          </a:effectLst>
        </p:spPr>
      </p:pic>
      <p:pic>
        <p:nvPicPr>
          <p:cNvPr id="98317" name="Picture 1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397500" y="390568"/>
            <a:ext cx="4240213" cy="3155864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8318" name="Picture 1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882309" y="927100"/>
            <a:ext cx="3836583" cy="288766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8319" name="Picture 1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69424" y="2228850"/>
            <a:ext cx="3937389" cy="29654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pic>
        <p:nvPicPr>
          <p:cNvPr id="98320" name="Picture 1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29826" y="2598738"/>
            <a:ext cx="3982499" cy="31178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>
            <a:outerShdw blurRad="63500" dist="117182" dir="2438369" algn="ctr" rotWithShape="0">
              <a:srgbClr val="000000"/>
            </a:outerShdw>
          </a:effectLst>
        </p:spPr>
      </p:pic>
      <p:sp>
        <p:nvSpPr>
          <p:cNvPr id="197647" name="Rectangle 17"/>
          <p:cNvSpPr>
            <a:spLocks noChangeArrowheads="1"/>
          </p:cNvSpPr>
          <p:nvPr/>
        </p:nvSpPr>
        <p:spPr bwMode="auto">
          <a:xfrm>
            <a:off x="0" y="-111125"/>
            <a:ext cx="10058400" cy="7772400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98322" name="Text Box 18"/>
          <p:cNvSpPr txBox="1">
            <a:spLocks noChangeArrowheads="1"/>
          </p:cNvSpPr>
          <p:nvPr/>
        </p:nvSpPr>
        <p:spPr bwMode="auto">
          <a:xfrm>
            <a:off x="624681" y="573832"/>
            <a:ext cx="8791575" cy="6249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000"/>
              </a:spcBef>
              <a:buClr>
                <a:srgbClr val="FFFFFF"/>
              </a:buClr>
              <a:defRPr/>
            </a:pPr>
            <a:r>
              <a:rPr lang="en-GB" altLang="ja-JP" sz="8000" b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“</a:t>
            </a:r>
            <a:r>
              <a:rPr lang="en-GB" altLang="ja-JP" sz="8000" b="1" i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Makumc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 </a:t>
            </a:r>
            <a:r>
              <a:rPr lang="en-GB" altLang="ja-JP" sz="8000" b="1" i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khou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 </a:t>
            </a:r>
            <a:r>
              <a:rPr lang="en-GB" altLang="ja-JP" sz="8000" b="1" i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Baibal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 </a:t>
            </a:r>
            <a:r>
              <a:rPr lang="en-GB" altLang="ja-JP" sz="8000" b="1" i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duanthau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 </a:t>
            </a:r>
            <a:r>
              <a:rPr lang="en-GB" altLang="ja-JP" sz="8000" b="1" i="1" dirty="0" err="1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khang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” </a:t>
            </a:r>
            <a:r>
              <a:rPr lang="en-GB" sz="8000" b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NANG TUANG BAANSIN KATHANC</a:t>
            </a:r>
            <a:r>
              <a:rPr lang="en-GB" altLang="ja-JP" sz="8000" b="1" i="1" dirty="0">
                <a:solidFill>
                  <a:srgbClr val="FFFFFF"/>
                </a:solidFill>
                <a:effectLst>
                  <a:glow rad="101600">
                    <a:schemeClr val="tx1">
                      <a:alpha val="99000"/>
                    </a:schemeClr>
                  </a:glow>
                </a:effectLst>
                <a:latin typeface="Arial" charset="0"/>
              </a:rPr>
              <a:t>!</a:t>
            </a:r>
            <a:endParaRPr lang="en-GB" sz="8000" b="1" i="1" dirty="0">
              <a:solidFill>
                <a:srgbClr val="FFFFFF"/>
              </a:solidFill>
              <a:effectLst>
                <a:glow rad="101600">
                  <a:schemeClr val="tx1">
                    <a:alpha val="99000"/>
                  </a:schemeClr>
                </a:glow>
              </a:effectLst>
              <a:latin typeface="Arial" charset="0"/>
            </a:endParaRPr>
          </a:p>
        </p:txBody>
      </p:sp>
      <p:sp>
        <p:nvSpPr>
          <p:cNvPr id="197649" name="Rectangle 19"/>
          <p:cNvSpPr>
            <a:spLocks noChangeArrowheads="1"/>
          </p:cNvSpPr>
          <p:nvPr/>
        </p:nvSpPr>
        <p:spPr bwMode="auto">
          <a:xfrm>
            <a:off x="9251950" y="7392988"/>
            <a:ext cx="38576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94</a:t>
            </a:r>
          </a:p>
        </p:txBody>
      </p:sp>
      <p:sp>
        <p:nvSpPr>
          <p:cNvPr id="197650" name="Rectangle 20"/>
          <p:cNvSpPr>
            <a:spLocks noChangeArrowheads="1"/>
          </p:cNvSpPr>
          <p:nvPr/>
        </p:nvSpPr>
        <p:spPr bwMode="auto">
          <a:xfrm>
            <a:off x="8628063" y="7396163"/>
            <a:ext cx="8175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8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000000"/>
              </a:gs>
              <a:gs pos="50000">
                <a:srgbClr val="191CD7"/>
              </a:gs>
              <a:gs pos="100000">
                <a:srgbClr val="000000"/>
              </a:gs>
            </a:gsLst>
            <a:lin ang="5400000" scaled="1"/>
          </a:gra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199682" name="Text Box 2"/>
          <p:cNvSpPr txBox="1">
            <a:spLocks noChangeArrowheads="1"/>
          </p:cNvSpPr>
          <p:nvPr/>
        </p:nvSpPr>
        <p:spPr bwMode="auto">
          <a:xfrm>
            <a:off x="9342438" y="6948488"/>
            <a:ext cx="6651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1667" tIns="51015" rIns="101667" bIns="51015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ct val="100000"/>
              </a:lnSpc>
              <a:spcBef>
                <a:spcPts val="1375"/>
              </a:spcBef>
              <a:buClr>
                <a:srgbClr val="121D91"/>
              </a:buClr>
            </a:pPr>
            <a:r>
              <a:rPr lang="en-GB" sz="2200" b="1">
                <a:solidFill>
                  <a:srgbClr val="121D91"/>
                </a:solidFill>
                <a:latin typeface="Comic Sans MS" charset="0"/>
              </a:rPr>
              <a:t> </a:t>
            </a:r>
          </a:p>
        </p:txBody>
      </p:sp>
      <p:sp>
        <p:nvSpPr>
          <p:cNvPr id="199683" name="Text Box 3"/>
          <p:cNvSpPr txBox="1">
            <a:spLocks noChangeArrowheads="1"/>
          </p:cNvSpPr>
          <p:nvPr/>
        </p:nvSpPr>
        <p:spPr bwMode="auto">
          <a:xfrm>
            <a:off x="866775" y="7429500"/>
            <a:ext cx="91916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9816" tIns="46699" rIns="89816" bIns="46699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563"/>
              </a:spcBef>
              <a:buClr>
                <a:srgbClr val="121D91"/>
              </a:buClr>
            </a:pPr>
            <a:r>
              <a:rPr lang="en-GB" sz="900" b="1">
                <a:solidFill>
                  <a:srgbClr val="121D91"/>
                </a:solidFill>
                <a:latin typeface="Arial" charset="0"/>
              </a:rPr>
              <a:t>©2006 TBBMI</a:t>
            </a:r>
          </a:p>
        </p:txBody>
      </p:sp>
      <p:sp>
        <p:nvSpPr>
          <p:cNvPr id="199684" name="Rectangle 4"/>
          <p:cNvSpPr>
            <a:spLocks noChangeArrowheads="1"/>
          </p:cNvSpPr>
          <p:nvPr/>
        </p:nvSpPr>
        <p:spPr bwMode="auto">
          <a:xfrm>
            <a:off x="9261475" y="7392988"/>
            <a:ext cx="3762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95</a:t>
            </a:r>
          </a:p>
        </p:txBody>
      </p:sp>
      <p:sp>
        <p:nvSpPr>
          <p:cNvPr id="199685" name="Rectangle 5"/>
          <p:cNvSpPr>
            <a:spLocks noChangeArrowheads="1"/>
          </p:cNvSpPr>
          <p:nvPr/>
        </p:nvSpPr>
        <p:spPr bwMode="auto">
          <a:xfrm>
            <a:off x="8628063" y="7396163"/>
            <a:ext cx="8175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  <p:sp>
        <p:nvSpPr>
          <p:cNvPr id="99334" name="Text Box 6"/>
          <p:cNvSpPr txBox="1">
            <a:spLocks noChangeArrowheads="1"/>
          </p:cNvSpPr>
          <p:nvPr/>
        </p:nvSpPr>
        <p:spPr bwMode="auto">
          <a:xfrm>
            <a:off x="611188" y="1452563"/>
            <a:ext cx="8791575" cy="4563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10000"/>
              </a:lnSpc>
              <a:spcBef>
                <a:spcPts val="5500"/>
              </a:spcBef>
              <a:buClr>
                <a:srgbClr val="FFEA18"/>
              </a:buClr>
            </a:pPr>
            <a:r>
              <a:rPr lang="en-GB" sz="8800" b="1" dirty="0">
                <a:solidFill>
                  <a:srgbClr val="FFEA18"/>
                </a:solidFill>
                <a:latin typeface="Comic Sans MS" charset="0"/>
              </a:rPr>
              <a:t>NTAUTHU…LUAISINC NUH THE</a:t>
            </a:r>
            <a:r>
              <a:rPr lang="en-GB" altLang="ja-JP" sz="8800" b="1" dirty="0">
                <a:solidFill>
                  <a:srgbClr val="FFEA18"/>
                </a:solidFill>
                <a:latin typeface="Comic Sans MS" charset="0"/>
              </a:rPr>
              <a:t>!</a:t>
            </a:r>
            <a:endParaRPr lang="en-GB" sz="8800" b="1" dirty="0">
              <a:solidFill>
                <a:srgbClr val="FFEA18"/>
              </a:solidFill>
              <a:latin typeface="Comic Sans MS" charset="0"/>
            </a:endParaRPr>
          </a:p>
        </p:txBody>
      </p:sp>
      <p:sp>
        <p:nvSpPr>
          <p:cNvPr id="99335" name="Text Box 7"/>
          <p:cNvSpPr txBox="1">
            <a:spLocks noChangeArrowheads="1"/>
          </p:cNvSpPr>
          <p:nvPr/>
        </p:nvSpPr>
        <p:spPr bwMode="auto">
          <a:xfrm>
            <a:off x="924744" y="409218"/>
            <a:ext cx="8791575" cy="6645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10000"/>
              </a:lnSpc>
              <a:spcBef>
                <a:spcPts val="8050"/>
              </a:spcBef>
              <a:buClr>
                <a:srgbClr val="FFEA18"/>
              </a:buClr>
            </a:pPr>
            <a:r>
              <a:rPr lang="en-GB" sz="12900" b="1" dirty="0">
                <a:solidFill>
                  <a:srgbClr val="FFEA18"/>
                </a:solidFill>
                <a:latin typeface="Comic Sans MS" charset="0"/>
              </a:rPr>
              <a:t>KUMETHEI TABUI THA!</a:t>
            </a:r>
          </a:p>
        </p:txBody>
      </p:sp>
      <p:sp>
        <p:nvSpPr>
          <p:cNvPr id="199688" name="Text Box 8"/>
          <p:cNvSpPr txBox="1">
            <a:spLocks noChangeArrowheads="1"/>
          </p:cNvSpPr>
          <p:nvPr/>
        </p:nvSpPr>
        <p:spPr bwMode="auto">
          <a:xfrm>
            <a:off x="9507538" y="7353300"/>
            <a:ext cx="4238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89816" tIns="46699" rIns="89816" bIns="46699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1000"/>
              </a:spcBef>
              <a:buClr>
                <a:srgbClr val="FFFFFF"/>
              </a:buClr>
            </a:pPr>
            <a:r>
              <a:rPr lang="en-GB" sz="1600" b="1">
                <a:solidFill>
                  <a:srgbClr val="FFFFFF"/>
                </a:solidFill>
                <a:latin typeface="Comic Sans MS" charset="0"/>
              </a:rPr>
              <a:t>1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9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99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99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BACKGR~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592"/>
            <a:ext cx="10058400" cy="7810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93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335280" y="0"/>
            <a:ext cx="8549640" cy="949960"/>
          </a:xfrm>
          <a:noFill/>
        </p:spPr>
        <p:txBody>
          <a:bodyPr/>
          <a:lstStyle/>
          <a:p>
            <a:pPr algn="l" eaLnBrk="1" hangingPunct="1"/>
            <a:r>
              <a:rPr lang="en-US" dirty="0" err="1">
                <a:solidFill>
                  <a:srgbClr val="FFFF00"/>
                </a:solidFill>
              </a:rPr>
              <a:t>Rongmei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39941" name="Text Box 8"/>
          <p:cNvSpPr txBox="1">
            <a:spLocks noChangeArrowheads="1"/>
          </p:cNvSpPr>
          <p:nvPr/>
        </p:nvSpPr>
        <p:spPr bwMode="auto">
          <a:xfrm>
            <a:off x="524472" y="7424508"/>
            <a:ext cx="1016873" cy="2459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000" b="1" dirty="0">
                <a:solidFill>
                  <a:srgbClr val="FFFFFF"/>
                </a:solidFill>
                <a:ea typeface="Gulim" pitchFamily="34" charset="-127"/>
              </a:rPr>
              <a:t>©2004 TBBMI</a:t>
            </a:r>
          </a:p>
        </p:txBody>
      </p:sp>
      <p:sp>
        <p:nvSpPr>
          <p:cNvPr id="39942" name="Rectangle 9"/>
          <p:cNvSpPr>
            <a:spLocks noChangeArrowheads="1"/>
          </p:cNvSpPr>
          <p:nvPr/>
        </p:nvSpPr>
        <p:spPr bwMode="auto">
          <a:xfrm>
            <a:off x="8449253" y="7406564"/>
            <a:ext cx="593681" cy="2602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 b="1" dirty="0">
                <a:solidFill>
                  <a:srgbClr val="FFFFFF"/>
                </a:solidFill>
                <a:ea typeface="Gulim" pitchFamily="34" charset="-127"/>
              </a:rPr>
              <a:t>8.0.01.</a:t>
            </a:r>
          </a:p>
        </p:txBody>
      </p:sp>
      <p:sp>
        <p:nvSpPr>
          <p:cNvPr id="39943" name="Text Box 10"/>
          <p:cNvSpPr txBox="1">
            <a:spLocks noChangeArrowheads="1"/>
          </p:cNvSpPr>
          <p:nvPr/>
        </p:nvSpPr>
        <p:spPr bwMode="auto">
          <a:xfrm>
            <a:off x="8900979" y="7406564"/>
            <a:ext cx="346818" cy="2602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101882" tIns="50941" rIns="101882" bIns="50941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ko-KR" sz="1100" b="1" dirty="0">
                <a:solidFill>
                  <a:srgbClr val="FFFFFF"/>
                </a:solidFill>
                <a:ea typeface="Gulim" pitchFamily="34" charset="-127"/>
              </a:rPr>
              <a:t>04</a:t>
            </a:r>
          </a:p>
        </p:txBody>
      </p:sp>
      <p:sp>
        <p:nvSpPr>
          <p:cNvPr id="82951" name="Text Box 11"/>
          <p:cNvSpPr txBox="1">
            <a:spLocks noChangeArrowheads="1"/>
          </p:cNvSpPr>
          <p:nvPr/>
        </p:nvSpPr>
        <p:spPr bwMode="auto">
          <a:xfrm>
            <a:off x="0" y="1782747"/>
            <a:ext cx="10058400" cy="31655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74997"/>
              </a:srgbClr>
            </a:outerShdw>
          </a:effectLst>
        </p:spPr>
        <p:txBody>
          <a:bodyPr lIns="101882" tIns="50941" rIns="101882" bIns="50941">
            <a:spAutoFit/>
          </a:bodyPr>
          <a:lstStyle/>
          <a:p>
            <a:pPr algn="ctr">
              <a:defRPr/>
            </a:pP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Baibal</a:t>
            </a:r>
            <a:r>
              <a:rPr lang="en-US" sz="10700" b="1" dirty="0">
                <a:solidFill>
                  <a:srgbClr val="FFFF00"/>
                </a:solidFill>
                <a:latin typeface="Kosher-Normal" charset="0"/>
              </a:rPr>
              <a:t>… </a:t>
            </a: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Kabiswmei</a:t>
            </a:r>
            <a:endParaRPr lang="en-US" sz="10700" b="1" dirty="0">
              <a:solidFill>
                <a:srgbClr val="FFFF00"/>
              </a:solidFill>
              <a:latin typeface="Kosher-Normal" charset="0"/>
            </a:endParaRPr>
          </a:p>
        </p:txBody>
      </p:sp>
      <p:sp>
        <p:nvSpPr>
          <p:cNvPr id="39945" name="WordArt 12"/>
          <p:cNvSpPr>
            <a:spLocks noChangeArrowheads="1" noChangeShapeType="1" noTextEdit="1"/>
          </p:cNvSpPr>
          <p:nvPr/>
        </p:nvSpPr>
        <p:spPr bwMode="auto">
          <a:xfrm flipH="1">
            <a:off x="8968740" y="3627121"/>
            <a:ext cx="410391" cy="51815"/>
          </a:xfrm>
          <a:prstGeom prst="rect">
            <a:avLst/>
          </a:prstGeom>
        </p:spPr>
        <p:txBody>
          <a:bodyPr wrap="none" lIns="101882" tIns="50941" rIns="101882" bIns="50941" fromWordArt="1">
            <a:prstTxWarp prst="textSlantDown">
              <a:avLst>
                <a:gd name="adj" fmla="val 44444"/>
              </a:avLst>
            </a:prstTxWarp>
          </a:bodyPr>
          <a:lstStyle/>
          <a:p>
            <a:pPr algn="ctr"/>
            <a:endParaRPr lang="en-IN" sz="4000" kern="10" dirty="0">
              <a:ln w="9525">
                <a:noFill/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808080">
                    <a:alpha val="74997"/>
                  </a:srgbClr>
                </a:outerShdw>
              </a:effectLst>
              <a:latin typeface="Kosher-Norm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79668" y="427689"/>
            <a:ext cx="2570480" cy="618083"/>
          </a:xfrm>
          <a:prstGeom prst="rect">
            <a:avLst/>
          </a:prstGeom>
          <a:noFill/>
        </p:spPr>
        <p:txBody>
          <a:bodyPr wrap="square" lIns="101882" tIns="50941" rIns="101882" bIns="50941" rtlCol="0">
            <a:spAutoFit/>
          </a:bodyPr>
          <a:lstStyle/>
          <a:p>
            <a:r>
              <a:rPr lang="en-US" sz="2000" b="1" dirty="0">
                <a:solidFill>
                  <a:srgbClr val="FFFF00"/>
                </a:solidFill>
                <a:latin typeface="Arial" pitchFamily="-107" charset="0"/>
              </a:rPr>
              <a:t>KAGUANV 9.65</a:t>
            </a:r>
          </a:p>
          <a:p>
            <a:endParaRPr lang="en-IN" sz="1600" dirty="0"/>
          </a:p>
        </p:txBody>
      </p:sp>
    </p:spTree>
    <p:extLst>
      <p:ext uri="{BB962C8B-B14F-4D97-AF65-F5344CB8AC3E}">
        <p14:creationId xmlns:p14="http://schemas.microsoft.com/office/powerpoint/2010/main" val="2269291706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890273"/>
            <a:ext cx="10058400" cy="754380"/>
          </a:xfrm>
          <a:solidFill>
            <a:schemeClr val="accent4">
              <a:lumMod val="85000"/>
              <a:lumOff val="15000"/>
            </a:schemeClr>
          </a:solidFill>
        </p:spPr>
        <p:txBody>
          <a:bodyPr vert="horz" lIns="100572" tIns="50285" rIns="100572" bIns="50285"/>
          <a:lstStyle/>
          <a:p>
            <a:pPr eaLnBrk="1" hangingPunct="1">
              <a:defRPr/>
            </a:pPr>
            <a:r>
              <a:rPr lang="en-US" sz="2640" b="1" dirty="0" err="1">
                <a:solidFill>
                  <a:srgbClr val="FFFFFF"/>
                </a:solidFill>
                <a:latin typeface="Arial" charset="0"/>
              </a:rPr>
              <a:t>Baibal</a:t>
            </a:r>
            <a:r>
              <a:rPr lang="is-IS" sz="2640" b="1" dirty="0">
                <a:solidFill>
                  <a:srgbClr val="FFFFFF"/>
                </a:solidFill>
                <a:latin typeface="Arial" charset="0"/>
              </a:rPr>
              <a:t>…Kabiswmei ta alam khang</a:t>
            </a:r>
            <a:r>
              <a:rPr lang="en-US" sz="2640" b="1" dirty="0">
                <a:solidFill>
                  <a:srgbClr val="FFFFFF"/>
                </a:solidFill>
                <a:latin typeface="Arial" charset="0"/>
              </a:rPr>
              <a:t> BibleStudyDownloads.org</a:t>
            </a: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34096" y="114300"/>
            <a:ext cx="10058400" cy="754380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100572" tIns="50285" rIns="100572" bIns="50285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4400" dirty="0" err="1">
                <a:solidFill>
                  <a:srgbClr val="FFFFFF"/>
                </a:solidFill>
                <a:latin typeface="Arial" charset="0"/>
                <a:cs typeface="Arial" charset="0"/>
              </a:rPr>
              <a:t>Mituang</a:t>
            </a:r>
            <a:r>
              <a:rPr lang="en-US" sz="44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400" dirty="0" err="1">
                <a:solidFill>
                  <a:srgbClr val="FFFFFF"/>
                </a:solidFill>
                <a:latin typeface="Arial" charset="0"/>
                <a:cs typeface="Arial" charset="0"/>
              </a:rPr>
              <a:t>lianvloumei</a:t>
            </a:r>
            <a:r>
              <a:rPr lang="en-US" sz="44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400" dirty="0" err="1">
                <a:solidFill>
                  <a:srgbClr val="FFFFFF"/>
                </a:solidFill>
                <a:latin typeface="Arial" charset="0"/>
                <a:cs typeface="Arial" charset="0"/>
              </a:rPr>
              <a:t>hei</a:t>
            </a:r>
            <a:r>
              <a:rPr lang="en-US" sz="44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400" dirty="0" err="1">
                <a:solidFill>
                  <a:srgbClr val="FFFFFF"/>
                </a:solidFill>
                <a:latin typeface="Arial" charset="0"/>
                <a:cs typeface="Arial" charset="0"/>
              </a:rPr>
              <a:t>nsana</a:t>
            </a:r>
            <a:r>
              <a:rPr lang="en-US" sz="44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400" dirty="0" err="1">
                <a:solidFill>
                  <a:srgbClr val="FFFFFF"/>
                </a:solidFill>
                <a:latin typeface="Arial" charset="0"/>
                <a:cs typeface="Arial" charset="0"/>
              </a:rPr>
              <a:t>latho</a:t>
            </a:r>
            <a:r>
              <a:rPr lang="en-US" sz="4400" dirty="0">
                <a:solidFill>
                  <a:srgbClr val="FFFFFF"/>
                </a:solidFill>
                <a:latin typeface="Arial" charset="0"/>
                <a:cs typeface="Arial" charset="0"/>
              </a:rPr>
              <a:t>!</a:t>
            </a:r>
            <a:endParaRPr lang="en-US" sz="1540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/>
        </p:blipFill>
        <p:spPr>
          <a:xfrm>
            <a:off x="6387" y="814981"/>
            <a:ext cx="10072896" cy="6215050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945" y="2558874"/>
            <a:ext cx="6768533" cy="3831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4233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1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rgbClr val="000000"/>
          </a:solidFill>
          <a:ln w="12600">
            <a:solidFill>
              <a:srgbClr val="000000"/>
            </a:solidFill>
            <a:miter lim="800000"/>
            <a:headEnd/>
            <a:tailEnd/>
          </a:ln>
        </p:spPr>
        <p:txBody>
          <a:bodyPr wrap="none" lIns="91255" tIns="45626" rIns="91255" bIns="45626" anchor="ctr"/>
          <a:lstStyle/>
          <a:p>
            <a:endParaRPr lang="en-US"/>
          </a:p>
        </p:txBody>
      </p:sp>
      <p:sp>
        <p:nvSpPr>
          <p:cNvPr id="203778" name="Text Box 2"/>
          <p:cNvSpPr txBox="1">
            <a:spLocks noChangeArrowheads="1"/>
          </p:cNvSpPr>
          <p:nvPr/>
        </p:nvSpPr>
        <p:spPr bwMode="auto">
          <a:xfrm>
            <a:off x="538163" y="7419975"/>
            <a:ext cx="10064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1255" tIns="45626" rIns="91255" bIns="45626" anchor="ctr">
            <a:spAutoFit/>
          </a:bodyPr>
          <a:lstStyle>
            <a:lvl1pPr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5085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500">
                <a:solidFill>
                  <a:schemeClr val="bg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625"/>
              </a:spcBef>
              <a:buClr>
                <a:srgbClr val="FFFFFF"/>
              </a:buClr>
            </a:pPr>
            <a:r>
              <a:rPr lang="en-GB" sz="10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203779" name="Rectangle 3"/>
          <p:cNvSpPr>
            <a:spLocks noChangeArrowheads="1"/>
          </p:cNvSpPr>
          <p:nvPr/>
        </p:nvSpPr>
        <p:spPr bwMode="auto">
          <a:xfrm>
            <a:off x="9221788" y="7392988"/>
            <a:ext cx="3857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97</a:t>
            </a:r>
          </a:p>
        </p:txBody>
      </p:sp>
      <p:sp>
        <p:nvSpPr>
          <p:cNvPr id="203780" name="Rectangle 4"/>
          <p:cNvSpPr>
            <a:spLocks noChangeArrowheads="1"/>
          </p:cNvSpPr>
          <p:nvPr/>
        </p:nvSpPr>
        <p:spPr bwMode="auto">
          <a:xfrm>
            <a:off x="8631238" y="7396163"/>
            <a:ext cx="8175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1667" tIns="51015" rIns="101667" bIns="51015" anchor="ctr">
            <a:spAutoFit/>
          </a:bodyPr>
          <a:lstStyle/>
          <a:p>
            <a:pPr algn="ctr">
              <a:lnSpc>
                <a:spcPct val="100000"/>
              </a:lnSpc>
              <a:buClr>
                <a:srgbClr val="FFFFFF"/>
              </a:buClr>
              <a:tabLst>
                <a:tab pos="0" algn="l"/>
                <a:tab pos="908050" algn="l"/>
                <a:tab pos="1820863" algn="l"/>
                <a:tab pos="2733675" algn="l"/>
                <a:tab pos="3644900" algn="l"/>
                <a:tab pos="4557713" algn="l"/>
                <a:tab pos="5472113" algn="l"/>
                <a:tab pos="6384925" algn="l"/>
                <a:tab pos="7296150" algn="l"/>
                <a:tab pos="8208963" algn="l"/>
                <a:tab pos="9121775" algn="l"/>
                <a:tab pos="10036175" algn="l"/>
              </a:tabLst>
            </a:pPr>
            <a:r>
              <a:rPr lang="en-GB" sz="1100" b="1">
                <a:solidFill>
                  <a:srgbClr val="FFFFFF"/>
                </a:solidFill>
                <a:latin typeface="Comic Sans MS" charset="0"/>
              </a:rPr>
              <a:t>9.65.08.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MS Gothic"/>
        <a:cs typeface="MS Gothic"/>
      </a:majorFont>
      <a:minorFont>
        <a:latin typeface="Times New Roman"/>
        <a:ea typeface="MS Gothic"/>
        <a:cs typeface="MS Gothic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MS Gothic"/>
        <a:cs typeface="MS Gothic"/>
      </a:majorFont>
      <a:minorFont>
        <a:latin typeface="Times New Roman"/>
        <a:ea typeface="MS Gothic"/>
        <a:cs typeface="MS Gothic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MS Gothic"/>
        <a:cs typeface="MS Gothic"/>
      </a:majorFont>
      <a:minorFont>
        <a:latin typeface="Times New Roman"/>
        <a:ea typeface="MS Gothic"/>
        <a:cs typeface="MS Gothic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9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MS Gothic"/>
        <a:cs typeface="MS Gothic"/>
      </a:majorFont>
      <a:minorFont>
        <a:latin typeface="Times New Roman"/>
        <a:ea typeface="MS Gothic"/>
        <a:cs typeface="MS Gothic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Times New Roman"/>
        <a:ea typeface="MS Gothic"/>
        <a:cs typeface="MS Gothic"/>
      </a:majorFont>
      <a:minorFont>
        <a:latin typeface="Times New Roman"/>
        <a:ea typeface="MS Gothic"/>
        <a:cs typeface="MS Gothic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8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8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8574</TotalTime>
  <Words>17719</Words>
  <Application>Microsoft Office PowerPoint</Application>
  <PresentationFormat>Custom</PresentationFormat>
  <Paragraphs>2527</Paragraphs>
  <Slides>98</Slides>
  <Notes>98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98</vt:i4>
      </vt:variant>
    </vt:vector>
  </HeadingPairs>
  <TitlesOfParts>
    <vt:vector size="120" baseType="lpstr">
      <vt:lpstr>Arial</vt:lpstr>
      <vt:lpstr>Arial Black</vt:lpstr>
      <vt:lpstr>Arial Rounded MT Bold</vt:lpstr>
      <vt:lpstr>Century Schoolbook</vt:lpstr>
      <vt:lpstr>Chicago</vt:lpstr>
      <vt:lpstr>Comic Sans MS</vt:lpstr>
      <vt:lpstr>Engravers MT</vt:lpstr>
      <vt:lpstr>Hel</vt:lpstr>
      <vt:lpstr>Helvetica</vt:lpstr>
      <vt:lpstr>Helvetica BlackOblique</vt:lpstr>
      <vt:lpstr>Impact</vt:lpstr>
      <vt:lpstr>Kosher-Normal</vt:lpstr>
      <vt:lpstr>Krone</vt:lpstr>
      <vt:lpstr>Lucida Handwriting</vt:lpstr>
      <vt:lpstr>Times</vt:lpstr>
      <vt:lpstr>Times New Roman</vt:lpstr>
      <vt:lpstr>Blank Presentation</vt:lpstr>
      <vt:lpstr>1_Blank Presentation</vt:lpstr>
      <vt:lpstr>2_Blank Presentation</vt:lpstr>
      <vt:lpstr>9_Blank Presentation</vt:lpstr>
      <vt:lpstr>3_Blank Presentation</vt:lpstr>
      <vt:lpstr>Slide</vt:lpstr>
      <vt:lpstr>Rongmei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“KAIPOUC JISU KHRISTA TUANG KAPWM SWMEI LWN"</vt:lpstr>
      <vt:lpstr>GAYCHAMV LAT-HY GuAy KHOU NAIMEI LAM:</vt:lpstr>
      <vt:lpstr>CHARAI MAENGC PADEIH…</vt:lpstr>
      <vt:lpstr>GAYCHAMV RAENGC DUANHMEI…</vt:lpstr>
      <vt:lpstr>GAICHAMV PAAC BAMMEI NUNC…</vt:lpstr>
      <vt:lpstr>…JISU LWN DINHMEI…</vt:lpstr>
      <vt:lpstr>DUINAMEI CHAMV…</vt:lpstr>
      <vt:lpstr>KADAT DATMEI LATKAENG…</vt:lpstr>
      <vt:lpstr>SYNOPTICS: “ZAUC KIDAMEI"</vt:lpstr>
      <vt:lpstr>JAHON: KARIULOUMEI</vt:lpstr>
      <vt:lpstr>6 GREAT TRUTHS </vt:lpstr>
      <vt:lpstr>John 1:2</vt:lpstr>
      <vt:lpstr>John 1:3</vt:lpstr>
      <vt:lpstr>John 1:4, 5, 9</vt:lpstr>
      <vt:lpstr>PowerPoint Presentation</vt:lpstr>
      <vt:lpstr>NTAUTHU…MAENGH TEI NTHUIH KHANG…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ROMMEI GUANGHDICDAI</vt:lpstr>
      <vt:lpstr>#1.“Kakhuay (the hook): Taanvbamv"</vt:lpstr>
      <vt:lpstr>1(--)2"The Jerusalem Council"</vt:lpstr>
      <vt:lpstr>2. "The European Thrust"</vt:lpstr>
      <vt:lpstr>3."The Asian Thrust"</vt:lpstr>
      <vt:lpstr>4. "To Rome and GAIN!"</vt:lpstr>
      <vt:lpstr>KATHAI NKHAVMEI #36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Rongmei</vt:lpstr>
      <vt:lpstr>Baibal…Kabiswmei ta alam khang BibleStudyDownloads.org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Fryman</dc:creator>
  <cp:lastModifiedBy>themshang horam</cp:lastModifiedBy>
  <cp:revision>649</cp:revision>
  <dcterms:modified xsi:type="dcterms:W3CDTF">2021-10-12T03:12:24Z</dcterms:modified>
</cp:coreProperties>
</file>